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5" r:id="rId5"/>
    <p:sldId id="264" r:id="rId6"/>
    <p:sldId id="271" r:id="rId7"/>
    <p:sldId id="262"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8C9D0-6B75-4E69-8ADF-78F4DA747F7F}" v="15" dt="2024-04-19T07:37:33.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7" d="100"/>
          <a:sy n="77" d="100"/>
        </p:scale>
        <p:origin x="6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Knutson" userId="211fa2b1-7335-4d13-b7ab-cb7eb7d8c165" providerId="ADAL" clId="{3918C9D0-6B75-4E69-8ADF-78F4DA747F7F}"/>
    <pc:docChg chg="undo custSel addSld delSld modSld sldOrd">
      <pc:chgData name="Rebecca Knutson" userId="211fa2b1-7335-4d13-b7ab-cb7eb7d8c165" providerId="ADAL" clId="{3918C9D0-6B75-4E69-8ADF-78F4DA747F7F}" dt="2024-04-19T07:42:44.933" v="703" actId="20577"/>
      <pc:docMkLst>
        <pc:docMk/>
      </pc:docMkLst>
      <pc:sldChg chg="modSp mod">
        <pc:chgData name="Rebecca Knutson" userId="211fa2b1-7335-4d13-b7ab-cb7eb7d8c165" providerId="ADAL" clId="{3918C9D0-6B75-4E69-8ADF-78F4DA747F7F}" dt="2024-04-19T06:54:37.426" v="56" actId="20577"/>
        <pc:sldMkLst>
          <pc:docMk/>
          <pc:sldMk cId="941173913" sldId="257"/>
        </pc:sldMkLst>
        <pc:spChg chg="mod">
          <ac:chgData name="Rebecca Knutson" userId="211fa2b1-7335-4d13-b7ab-cb7eb7d8c165" providerId="ADAL" clId="{3918C9D0-6B75-4E69-8ADF-78F4DA747F7F}" dt="2024-04-19T06:54:37.426" v="56" actId="20577"/>
          <ac:spMkLst>
            <pc:docMk/>
            <pc:sldMk cId="941173913" sldId="257"/>
            <ac:spMk id="2" creationId="{3A3B67D2-40C3-253E-C95E-5E35A538C88B}"/>
          </ac:spMkLst>
        </pc:spChg>
      </pc:sldChg>
      <pc:sldChg chg="del">
        <pc:chgData name="Rebecca Knutson" userId="211fa2b1-7335-4d13-b7ab-cb7eb7d8c165" providerId="ADAL" clId="{3918C9D0-6B75-4E69-8ADF-78F4DA747F7F}" dt="2024-04-19T07:40:36.579" v="694" actId="2696"/>
        <pc:sldMkLst>
          <pc:docMk/>
          <pc:sldMk cId="825098128" sldId="258"/>
        </pc:sldMkLst>
      </pc:sldChg>
      <pc:sldChg chg="del">
        <pc:chgData name="Rebecca Knutson" userId="211fa2b1-7335-4d13-b7ab-cb7eb7d8c165" providerId="ADAL" clId="{3918C9D0-6B75-4E69-8ADF-78F4DA747F7F}" dt="2024-04-19T07:40:52.006" v="697" actId="2696"/>
        <pc:sldMkLst>
          <pc:docMk/>
          <pc:sldMk cId="137226478" sldId="260"/>
        </pc:sldMkLst>
      </pc:sldChg>
      <pc:sldChg chg="addSp modSp mod ord">
        <pc:chgData name="Rebecca Knutson" userId="211fa2b1-7335-4d13-b7ab-cb7eb7d8c165" providerId="ADAL" clId="{3918C9D0-6B75-4E69-8ADF-78F4DA747F7F}" dt="2024-04-19T07:39:44.591" v="691" actId="1076"/>
        <pc:sldMkLst>
          <pc:docMk/>
          <pc:sldMk cId="2944861523" sldId="262"/>
        </pc:sldMkLst>
        <pc:spChg chg="add mod">
          <ac:chgData name="Rebecca Knutson" userId="211fa2b1-7335-4d13-b7ab-cb7eb7d8c165" providerId="ADAL" clId="{3918C9D0-6B75-4E69-8ADF-78F4DA747F7F}" dt="2024-04-19T07:39:44.591" v="691" actId="1076"/>
          <ac:spMkLst>
            <pc:docMk/>
            <pc:sldMk cId="2944861523" sldId="262"/>
            <ac:spMk id="2" creationId="{A7F28252-94B0-365E-532E-28D4552D623F}"/>
          </ac:spMkLst>
        </pc:spChg>
      </pc:sldChg>
      <pc:sldChg chg="del">
        <pc:chgData name="Rebecca Knutson" userId="211fa2b1-7335-4d13-b7ab-cb7eb7d8c165" providerId="ADAL" clId="{3918C9D0-6B75-4E69-8ADF-78F4DA747F7F}" dt="2024-04-19T07:40:57.027" v="698" actId="2696"/>
        <pc:sldMkLst>
          <pc:docMk/>
          <pc:sldMk cId="954866320" sldId="263"/>
        </pc:sldMkLst>
      </pc:sldChg>
      <pc:sldChg chg="addSp modSp mod">
        <pc:chgData name="Rebecca Knutson" userId="211fa2b1-7335-4d13-b7ab-cb7eb7d8c165" providerId="ADAL" clId="{3918C9D0-6B75-4E69-8ADF-78F4DA747F7F}" dt="2024-04-19T07:28:43.213" v="532" actId="2711"/>
        <pc:sldMkLst>
          <pc:docMk/>
          <pc:sldMk cId="315934458" sldId="264"/>
        </pc:sldMkLst>
        <pc:spChg chg="add mod">
          <ac:chgData name="Rebecca Knutson" userId="211fa2b1-7335-4d13-b7ab-cb7eb7d8c165" providerId="ADAL" clId="{3918C9D0-6B75-4E69-8ADF-78F4DA747F7F}" dt="2024-04-19T07:28:43.213" v="532" actId="2711"/>
          <ac:spMkLst>
            <pc:docMk/>
            <pc:sldMk cId="315934458" sldId="264"/>
            <ac:spMk id="2" creationId="{B45E3DA6-57F0-11DB-347A-2CDA8C58943C}"/>
          </ac:spMkLst>
        </pc:spChg>
      </pc:sldChg>
      <pc:sldChg chg="addSp delSp modSp mod">
        <pc:chgData name="Rebecca Knutson" userId="211fa2b1-7335-4d13-b7ab-cb7eb7d8c165" providerId="ADAL" clId="{3918C9D0-6B75-4E69-8ADF-78F4DA747F7F}" dt="2024-04-19T07:42:44.933" v="703" actId="20577"/>
        <pc:sldMkLst>
          <pc:docMk/>
          <pc:sldMk cId="1085723196" sldId="265"/>
        </pc:sldMkLst>
        <pc:spChg chg="add mod">
          <ac:chgData name="Rebecca Knutson" userId="211fa2b1-7335-4d13-b7ab-cb7eb7d8c165" providerId="ADAL" clId="{3918C9D0-6B75-4E69-8ADF-78F4DA747F7F}" dt="2024-04-19T07:04:34.677" v="200" actId="1076"/>
          <ac:spMkLst>
            <pc:docMk/>
            <pc:sldMk cId="1085723196" sldId="265"/>
            <ac:spMk id="2" creationId="{4E7687A4-CBA1-D978-8905-0010A2A1AEE1}"/>
          </ac:spMkLst>
        </pc:spChg>
        <pc:spChg chg="add del">
          <ac:chgData name="Rebecca Knutson" userId="211fa2b1-7335-4d13-b7ab-cb7eb7d8c165" providerId="ADAL" clId="{3918C9D0-6B75-4E69-8ADF-78F4DA747F7F}" dt="2024-04-19T07:05:22.976" v="202" actId="22"/>
          <ac:spMkLst>
            <pc:docMk/>
            <pc:sldMk cId="1085723196" sldId="265"/>
            <ac:spMk id="5" creationId="{8E03B688-7E04-22CD-A2E9-39FA4BE9DE97}"/>
          </ac:spMkLst>
        </pc:spChg>
        <pc:spChg chg="add mod">
          <ac:chgData name="Rebecca Knutson" userId="211fa2b1-7335-4d13-b7ab-cb7eb7d8c165" providerId="ADAL" clId="{3918C9D0-6B75-4E69-8ADF-78F4DA747F7F}" dt="2024-04-19T07:42:44.933" v="703" actId="20577"/>
          <ac:spMkLst>
            <pc:docMk/>
            <pc:sldMk cId="1085723196" sldId="265"/>
            <ac:spMk id="6" creationId="{3F44B014-1E15-3194-6CE7-58295BD8B271}"/>
          </ac:spMkLst>
        </pc:spChg>
        <pc:picChg chg="mod">
          <ac:chgData name="Rebecca Knutson" userId="211fa2b1-7335-4d13-b7ab-cb7eb7d8c165" providerId="ADAL" clId="{3918C9D0-6B75-4E69-8ADF-78F4DA747F7F}" dt="2024-04-19T07:17:20.555" v="278" actId="14100"/>
          <ac:picMkLst>
            <pc:docMk/>
            <pc:sldMk cId="1085723196" sldId="265"/>
            <ac:picMk id="3" creationId="{8A1FA47E-CD7B-FF20-9BE7-5C064F610A26}"/>
          </ac:picMkLst>
        </pc:picChg>
      </pc:sldChg>
      <pc:sldChg chg="del">
        <pc:chgData name="Rebecca Knutson" userId="211fa2b1-7335-4d13-b7ab-cb7eb7d8c165" providerId="ADAL" clId="{3918C9D0-6B75-4E69-8ADF-78F4DA747F7F}" dt="2024-04-19T07:03:21.594" v="154" actId="2696"/>
        <pc:sldMkLst>
          <pc:docMk/>
          <pc:sldMk cId="3579792249" sldId="266"/>
        </pc:sldMkLst>
      </pc:sldChg>
      <pc:sldChg chg="addSp delSp modSp del mod">
        <pc:chgData name="Rebecca Knutson" userId="211fa2b1-7335-4d13-b7ab-cb7eb7d8c165" providerId="ADAL" clId="{3918C9D0-6B75-4E69-8ADF-78F4DA747F7F}" dt="2024-04-19T07:03:37.236" v="155" actId="2696"/>
        <pc:sldMkLst>
          <pc:docMk/>
          <pc:sldMk cId="688640114" sldId="267"/>
        </pc:sldMkLst>
        <pc:spChg chg="add del mod">
          <ac:chgData name="Rebecca Knutson" userId="211fa2b1-7335-4d13-b7ab-cb7eb7d8c165" providerId="ADAL" clId="{3918C9D0-6B75-4E69-8ADF-78F4DA747F7F}" dt="2024-04-19T07:01:19.919" v="124" actId="478"/>
          <ac:spMkLst>
            <pc:docMk/>
            <pc:sldMk cId="688640114" sldId="267"/>
            <ac:spMk id="2" creationId="{D92ECD95-A9A1-16F9-31E1-2B254DEFB8E1}"/>
          </ac:spMkLst>
        </pc:spChg>
        <pc:spChg chg="add mod">
          <ac:chgData name="Rebecca Knutson" userId="211fa2b1-7335-4d13-b7ab-cb7eb7d8c165" providerId="ADAL" clId="{3918C9D0-6B75-4E69-8ADF-78F4DA747F7F}" dt="2024-04-19T07:00:52.290" v="117" actId="255"/>
          <ac:spMkLst>
            <pc:docMk/>
            <pc:sldMk cId="688640114" sldId="267"/>
            <ac:spMk id="4" creationId="{998F6B03-79EA-EBF1-67B3-E903C3A25A65}"/>
          </ac:spMkLst>
        </pc:spChg>
        <pc:spChg chg="add del mod">
          <ac:chgData name="Rebecca Knutson" userId="211fa2b1-7335-4d13-b7ab-cb7eb7d8c165" providerId="ADAL" clId="{3918C9D0-6B75-4E69-8ADF-78F4DA747F7F}" dt="2024-04-19T07:02:51.486" v="153"/>
          <ac:spMkLst>
            <pc:docMk/>
            <pc:sldMk cId="688640114" sldId="267"/>
            <ac:spMk id="5" creationId="{B1F5A369-FCE0-FF2B-B0E7-20368B9134BB}"/>
          </ac:spMkLst>
        </pc:spChg>
        <pc:spChg chg="add mod">
          <ac:chgData name="Rebecca Knutson" userId="211fa2b1-7335-4d13-b7ab-cb7eb7d8c165" providerId="ADAL" clId="{3918C9D0-6B75-4E69-8ADF-78F4DA747F7F}" dt="2024-04-19T07:02:37.935" v="151" actId="20577"/>
          <ac:spMkLst>
            <pc:docMk/>
            <pc:sldMk cId="688640114" sldId="267"/>
            <ac:spMk id="6" creationId="{39AD7FFF-B118-F89D-169D-5FA0C5EEF28B}"/>
          </ac:spMkLst>
        </pc:spChg>
      </pc:sldChg>
      <pc:sldChg chg="addSp modSp mod">
        <pc:chgData name="Rebecca Knutson" userId="211fa2b1-7335-4d13-b7ab-cb7eb7d8c165" providerId="ADAL" clId="{3918C9D0-6B75-4E69-8ADF-78F4DA747F7F}" dt="2024-04-19T06:56:32.784" v="71" actId="1076"/>
        <pc:sldMkLst>
          <pc:docMk/>
          <pc:sldMk cId="705354703" sldId="268"/>
        </pc:sldMkLst>
        <pc:spChg chg="add mod">
          <ac:chgData name="Rebecca Knutson" userId="211fa2b1-7335-4d13-b7ab-cb7eb7d8c165" providerId="ADAL" clId="{3918C9D0-6B75-4E69-8ADF-78F4DA747F7F}" dt="2024-04-19T06:56:32.784" v="71" actId="1076"/>
          <ac:spMkLst>
            <pc:docMk/>
            <pc:sldMk cId="705354703" sldId="268"/>
            <ac:spMk id="2" creationId="{937BB50A-491C-FD92-F1C3-4F3FB33ECF60}"/>
          </ac:spMkLst>
        </pc:spChg>
      </pc:sldChg>
      <pc:sldChg chg="del">
        <pc:chgData name="Rebecca Knutson" userId="211fa2b1-7335-4d13-b7ab-cb7eb7d8c165" providerId="ADAL" clId="{3918C9D0-6B75-4E69-8ADF-78F4DA747F7F}" dt="2024-04-19T07:40:46.383" v="696" actId="2696"/>
        <pc:sldMkLst>
          <pc:docMk/>
          <pc:sldMk cId="2569301458" sldId="269"/>
        </pc:sldMkLst>
      </pc:sldChg>
      <pc:sldChg chg="del">
        <pc:chgData name="Rebecca Knutson" userId="211fa2b1-7335-4d13-b7ab-cb7eb7d8c165" providerId="ADAL" clId="{3918C9D0-6B75-4E69-8ADF-78F4DA747F7F}" dt="2024-04-19T07:40:40.060" v="695" actId="2696"/>
        <pc:sldMkLst>
          <pc:docMk/>
          <pc:sldMk cId="2727183678" sldId="270"/>
        </pc:sldMkLst>
      </pc:sldChg>
      <pc:sldChg chg="addSp modSp mod">
        <pc:chgData name="Rebecca Knutson" userId="211fa2b1-7335-4d13-b7ab-cb7eb7d8c165" providerId="ADAL" clId="{3918C9D0-6B75-4E69-8ADF-78F4DA747F7F}" dt="2024-04-19T07:34:59.722" v="633" actId="20577"/>
        <pc:sldMkLst>
          <pc:docMk/>
          <pc:sldMk cId="1032158229" sldId="271"/>
        </pc:sldMkLst>
        <pc:spChg chg="add mod">
          <ac:chgData name="Rebecca Knutson" userId="211fa2b1-7335-4d13-b7ab-cb7eb7d8c165" providerId="ADAL" clId="{3918C9D0-6B75-4E69-8ADF-78F4DA747F7F}" dt="2024-04-19T07:34:59.722" v="633" actId="20577"/>
          <ac:spMkLst>
            <pc:docMk/>
            <pc:sldMk cId="1032158229" sldId="271"/>
            <ac:spMk id="2" creationId="{AE92C01D-E57A-C5A4-DCC4-D35A8AC54626}"/>
          </ac:spMkLst>
        </pc:spChg>
      </pc:sldChg>
      <pc:sldChg chg="del">
        <pc:chgData name="Rebecca Knutson" userId="211fa2b1-7335-4d13-b7ab-cb7eb7d8c165" providerId="ADAL" clId="{3918C9D0-6B75-4E69-8ADF-78F4DA747F7F}" dt="2024-04-19T07:40:32.775" v="693" actId="2696"/>
        <pc:sldMkLst>
          <pc:docMk/>
          <pc:sldMk cId="1507772783" sldId="272"/>
        </pc:sldMkLst>
      </pc:sldChg>
      <pc:sldChg chg="del">
        <pc:chgData name="Rebecca Knutson" userId="211fa2b1-7335-4d13-b7ab-cb7eb7d8c165" providerId="ADAL" clId="{3918C9D0-6B75-4E69-8ADF-78F4DA747F7F}" dt="2024-04-19T07:40:27.618" v="692" actId="2696"/>
        <pc:sldMkLst>
          <pc:docMk/>
          <pc:sldMk cId="137794712" sldId="273"/>
        </pc:sldMkLst>
      </pc:sldChg>
      <pc:sldChg chg="del">
        <pc:chgData name="Rebecca Knutson" userId="211fa2b1-7335-4d13-b7ab-cb7eb7d8c165" providerId="ADAL" clId="{3918C9D0-6B75-4E69-8ADF-78F4DA747F7F}" dt="2024-04-19T07:41:03.113" v="699" actId="2696"/>
        <pc:sldMkLst>
          <pc:docMk/>
          <pc:sldMk cId="4114361334" sldId="274"/>
        </pc:sldMkLst>
      </pc:sldChg>
      <pc:sldChg chg="del">
        <pc:chgData name="Rebecca Knutson" userId="211fa2b1-7335-4d13-b7ab-cb7eb7d8c165" providerId="ADAL" clId="{3918C9D0-6B75-4E69-8ADF-78F4DA747F7F}" dt="2024-04-19T07:41:10.850" v="700" actId="2696"/>
        <pc:sldMkLst>
          <pc:docMk/>
          <pc:sldMk cId="876511933" sldId="275"/>
        </pc:sldMkLst>
      </pc:sldChg>
      <pc:sldChg chg="del">
        <pc:chgData name="Rebecca Knutson" userId="211fa2b1-7335-4d13-b7ab-cb7eb7d8c165" providerId="ADAL" clId="{3918C9D0-6B75-4E69-8ADF-78F4DA747F7F}" dt="2024-04-19T07:41:15.271" v="701" actId="2696"/>
        <pc:sldMkLst>
          <pc:docMk/>
          <pc:sldMk cId="2730520638" sldId="276"/>
        </pc:sldMkLst>
      </pc:sldChg>
      <pc:sldChg chg="new del">
        <pc:chgData name="Rebecca Knutson" userId="211fa2b1-7335-4d13-b7ab-cb7eb7d8c165" providerId="ADAL" clId="{3918C9D0-6B75-4E69-8ADF-78F4DA747F7F}" dt="2024-04-19T07:36:09.168" v="635" actId="680"/>
        <pc:sldMkLst>
          <pc:docMk/>
          <pc:sldMk cId="2987548831"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6289-70C2-9ACC-331F-48ADCF98E4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4152CE-ADE3-F44C-C436-F73CC58EEE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E4FFEA-91C4-5C7A-5C07-FCBD35AEACB4}"/>
              </a:ext>
            </a:extLst>
          </p:cNvPr>
          <p:cNvSpPr>
            <a:spLocks noGrp="1"/>
          </p:cNvSpPr>
          <p:nvPr>
            <p:ph type="dt" sz="half" idx="10"/>
          </p:nvPr>
        </p:nvSpPr>
        <p:spPr/>
        <p:txBody>
          <a:bodyPr/>
          <a:lstStyle/>
          <a:p>
            <a:fld id="{0AEA7F63-1CD5-4757-A9F9-4D4E8649A863}" type="datetimeFigureOut">
              <a:rPr lang="en-US" smtClean="0"/>
              <a:t>4/19/2024</a:t>
            </a:fld>
            <a:endParaRPr lang="en-US"/>
          </a:p>
        </p:txBody>
      </p:sp>
      <p:sp>
        <p:nvSpPr>
          <p:cNvPr id="5" name="Footer Placeholder 4">
            <a:extLst>
              <a:ext uri="{FF2B5EF4-FFF2-40B4-BE49-F238E27FC236}">
                <a16:creationId xmlns:a16="http://schemas.microsoft.com/office/drawing/2014/main" id="{6E776DB4-C8A1-CC32-CC17-EC7688EF9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54F2F-64BA-84C6-4C09-D2A7599F48CE}"/>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63305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53AA-25B1-738E-97EA-A1B2163246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5ACE84-33E0-576A-1CC5-8D12627CFC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8ECDB-7FCC-FAF7-1264-F4639E4610FB}"/>
              </a:ext>
            </a:extLst>
          </p:cNvPr>
          <p:cNvSpPr>
            <a:spLocks noGrp="1"/>
          </p:cNvSpPr>
          <p:nvPr>
            <p:ph type="dt" sz="half" idx="10"/>
          </p:nvPr>
        </p:nvSpPr>
        <p:spPr/>
        <p:txBody>
          <a:bodyPr/>
          <a:lstStyle/>
          <a:p>
            <a:fld id="{0AEA7F63-1CD5-4757-A9F9-4D4E8649A863}" type="datetimeFigureOut">
              <a:rPr lang="en-US" smtClean="0"/>
              <a:t>4/19/2024</a:t>
            </a:fld>
            <a:endParaRPr lang="en-US"/>
          </a:p>
        </p:txBody>
      </p:sp>
      <p:sp>
        <p:nvSpPr>
          <p:cNvPr id="5" name="Footer Placeholder 4">
            <a:extLst>
              <a:ext uri="{FF2B5EF4-FFF2-40B4-BE49-F238E27FC236}">
                <a16:creationId xmlns:a16="http://schemas.microsoft.com/office/drawing/2014/main" id="{64D656C5-FC9B-3075-FDAE-3E7E930AC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2A3EC-A2DC-0793-4714-28190B8937C5}"/>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226192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B455D-C6B1-E847-6F42-1BD6921798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A12922-EAE2-9F1D-258E-9919D9052B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2C069-2CB8-23FE-3005-2F81045CFA94}"/>
              </a:ext>
            </a:extLst>
          </p:cNvPr>
          <p:cNvSpPr>
            <a:spLocks noGrp="1"/>
          </p:cNvSpPr>
          <p:nvPr>
            <p:ph type="dt" sz="half" idx="10"/>
          </p:nvPr>
        </p:nvSpPr>
        <p:spPr/>
        <p:txBody>
          <a:bodyPr/>
          <a:lstStyle/>
          <a:p>
            <a:fld id="{0AEA7F63-1CD5-4757-A9F9-4D4E8649A863}" type="datetimeFigureOut">
              <a:rPr lang="en-US" smtClean="0"/>
              <a:t>4/19/2024</a:t>
            </a:fld>
            <a:endParaRPr lang="en-US"/>
          </a:p>
        </p:txBody>
      </p:sp>
      <p:sp>
        <p:nvSpPr>
          <p:cNvPr id="5" name="Footer Placeholder 4">
            <a:extLst>
              <a:ext uri="{FF2B5EF4-FFF2-40B4-BE49-F238E27FC236}">
                <a16:creationId xmlns:a16="http://schemas.microsoft.com/office/drawing/2014/main" id="{3831F3DC-E929-B646-16BB-F36B33BC9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CDCF4-1ECD-CE9C-9ED9-F9055FA97626}"/>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10196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49D68-6867-FA0E-A27B-1AC48BBA0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F95D1-9256-5BFF-E349-24C99CE4C5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0377E-9AD8-C015-443F-4FC796FD908D}"/>
              </a:ext>
            </a:extLst>
          </p:cNvPr>
          <p:cNvSpPr>
            <a:spLocks noGrp="1"/>
          </p:cNvSpPr>
          <p:nvPr>
            <p:ph type="dt" sz="half" idx="10"/>
          </p:nvPr>
        </p:nvSpPr>
        <p:spPr/>
        <p:txBody>
          <a:bodyPr/>
          <a:lstStyle/>
          <a:p>
            <a:fld id="{0AEA7F63-1CD5-4757-A9F9-4D4E8649A863}" type="datetimeFigureOut">
              <a:rPr lang="en-US" smtClean="0"/>
              <a:t>4/19/2024</a:t>
            </a:fld>
            <a:endParaRPr lang="en-US"/>
          </a:p>
        </p:txBody>
      </p:sp>
      <p:sp>
        <p:nvSpPr>
          <p:cNvPr id="5" name="Footer Placeholder 4">
            <a:extLst>
              <a:ext uri="{FF2B5EF4-FFF2-40B4-BE49-F238E27FC236}">
                <a16:creationId xmlns:a16="http://schemas.microsoft.com/office/drawing/2014/main" id="{558128D8-4C9F-BC63-6037-9CBAA3C38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85BD-D85B-4BE7-8137-87CEC0FF727D}"/>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250352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9857-7F9D-2E93-A15B-8BFEEBCF11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1DD5A0-751B-C040-AD04-9A8B1C795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0E0CC-F9FD-FAC0-8EDC-4D993494FB55}"/>
              </a:ext>
            </a:extLst>
          </p:cNvPr>
          <p:cNvSpPr>
            <a:spLocks noGrp="1"/>
          </p:cNvSpPr>
          <p:nvPr>
            <p:ph type="dt" sz="half" idx="10"/>
          </p:nvPr>
        </p:nvSpPr>
        <p:spPr/>
        <p:txBody>
          <a:bodyPr/>
          <a:lstStyle/>
          <a:p>
            <a:fld id="{0AEA7F63-1CD5-4757-A9F9-4D4E8649A863}" type="datetimeFigureOut">
              <a:rPr lang="en-US" smtClean="0"/>
              <a:t>4/19/2024</a:t>
            </a:fld>
            <a:endParaRPr lang="en-US"/>
          </a:p>
        </p:txBody>
      </p:sp>
      <p:sp>
        <p:nvSpPr>
          <p:cNvPr id="5" name="Footer Placeholder 4">
            <a:extLst>
              <a:ext uri="{FF2B5EF4-FFF2-40B4-BE49-F238E27FC236}">
                <a16:creationId xmlns:a16="http://schemas.microsoft.com/office/drawing/2014/main" id="{F40432F2-5EA3-969B-3DAD-B6905743B9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41386-A165-3BF5-6D72-7A80AEF958D4}"/>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245128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0B26C-4A75-F839-0296-67E22A5EF5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EA76E7-53C8-3046-D077-1865BA86C5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E15EE5-12E4-9EC1-F1AF-F7F35ED326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D462AF-AAC7-EEC4-E003-BD603D3252C0}"/>
              </a:ext>
            </a:extLst>
          </p:cNvPr>
          <p:cNvSpPr>
            <a:spLocks noGrp="1"/>
          </p:cNvSpPr>
          <p:nvPr>
            <p:ph type="dt" sz="half" idx="10"/>
          </p:nvPr>
        </p:nvSpPr>
        <p:spPr/>
        <p:txBody>
          <a:bodyPr/>
          <a:lstStyle/>
          <a:p>
            <a:fld id="{0AEA7F63-1CD5-4757-A9F9-4D4E8649A863}" type="datetimeFigureOut">
              <a:rPr lang="en-US" smtClean="0"/>
              <a:t>4/19/2024</a:t>
            </a:fld>
            <a:endParaRPr lang="en-US"/>
          </a:p>
        </p:txBody>
      </p:sp>
      <p:sp>
        <p:nvSpPr>
          <p:cNvPr id="6" name="Footer Placeholder 5">
            <a:extLst>
              <a:ext uri="{FF2B5EF4-FFF2-40B4-BE49-F238E27FC236}">
                <a16:creationId xmlns:a16="http://schemas.microsoft.com/office/drawing/2014/main" id="{18E51BC9-4D32-C742-A515-8F099EE0F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D120-C268-BFB1-A140-6620F4EDB354}"/>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93305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5D66-8B4B-CB80-2BFD-63BE19097A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260352-F6EA-6A75-6B61-A9B570DBD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A11AE9-F09C-CEBD-67F0-27FD4A0A5D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E19225-C4F1-592F-FF75-CFC8C363E7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A5E276-E68C-DD24-1D7E-F95F321374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777F85-0F68-CDF1-9064-6C4EF47B7842}"/>
              </a:ext>
            </a:extLst>
          </p:cNvPr>
          <p:cNvSpPr>
            <a:spLocks noGrp="1"/>
          </p:cNvSpPr>
          <p:nvPr>
            <p:ph type="dt" sz="half" idx="10"/>
          </p:nvPr>
        </p:nvSpPr>
        <p:spPr/>
        <p:txBody>
          <a:bodyPr/>
          <a:lstStyle/>
          <a:p>
            <a:fld id="{0AEA7F63-1CD5-4757-A9F9-4D4E8649A863}" type="datetimeFigureOut">
              <a:rPr lang="en-US" smtClean="0"/>
              <a:t>4/19/2024</a:t>
            </a:fld>
            <a:endParaRPr lang="en-US"/>
          </a:p>
        </p:txBody>
      </p:sp>
      <p:sp>
        <p:nvSpPr>
          <p:cNvPr id="8" name="Footer Placeholder 7">
            <a:extLst>
              <a:ext uri="{FF2B5EF4-FFF2-40B4-BE49-F238E27FC236}">
                <a16:creationId xmlns:a16="http://schemas.microsoft.com/office/drawing/2014/main" id="{980FADA7-14AF-96B6-424F-A18DAE290D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BC09A6-A6AC-BF87-EE41-163229F176E8}"/>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394293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1DD0-C340-84E9-9EAA-500D897F49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CA97D-EA5A-1442-7E1B-E9E170D0A143}"/>
              </a:ext>
            </a:extLst>
          </p:cNvPr>
          <p:cNvSpPr>
            <a:spLocks noGrp="1"/>
          </p:cNvSpPr>
          <p:nvPr>
            <p:ph type="dt" sz="half" idx="10"/>
          </p:nvPr>
        </p:nvSpPr>
        <p:spPr/>
        <p:txBody>
          <a:bodyPr/>
          <a:lstStyle/>
          <a:p>
            <a:fld id="{0AEA7F63-1CD5-4757-A9F9-4D4E8649A863}" type="datetimeFigureOut">
              <a:rPr lang="en-US" smtClean="0"/>
              <a:t>4/19/2024</a:t>
            </a:fld>
            <a:endParaRPr lang="en-US"/>
          </a:p>
        </p:txBody>
      </p:sp>
      <p:sp>
        <p:nvSpPr>
          <p:cNvPr id="4" name="Footer Placeholder 3">
            <a:extLst>
              <a:ext uri="{FF2B5EF4-FFF2-40B4-BE49-F238E27FC236}">
                <a16:creationId xmlns:a16="http://schemas.microsoft.com/office/drawing/2014/main" id="{5E7A23B4-052E-EEE1-C3A1-ACB6E2797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440063-FB80-B0EE-5FA6-9E1745F2B337}"/>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142431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4833F-2649-F261-5BD8-33B9EFAA6FE9}"/>
              </a:ext>
            </a:extLst>
          </p:cNvPr>
          <p:cNvSpPr>
            <a:spLocks noGrp="1"/>
          </p:cNvSpPr>
          <p:nvPr>
            <p:ph type="dt" sz="half" idx="10"/>
          </p:nvPr>
        </p:nvSpPr>
        <p:spPr/>
        <p:txBody>
          <a:bodyPr/>
          <a:lstStyle/>
          <a:p>
            <a:fld id="{0AEA7F63-1CD5-4757-A9F9-4D4E8649A863}" type="datetimeFigureOut">
              <a:rPr lang="en-US" smtClean="0"/>
              <a:t>4/19/2024</a:t>
            </a:fld>
            <a:endParaRPr lang="en-US"/>
          </a:p>
        </p:txBody>
      </p:sp>
      <p:sp>
        <p:nvSpPr>
          <p:cNvPr id="3" name="Footer Placeholder 2">
            <a:extLst>
              <a:ext uri="{FF2B5EF4-FFF2-40B4-BE49-F238E27FC236}">
                <a16:creationId xmlns:a16="http://schemas.microsoft.com/office/drawing/2014/main" id="{88E51117-99A7-F84F-1DB0-36BC8323FE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1A71D5-25DB-E4B6-2319-2EF402F70396}"/>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267667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2171-4484-C5B6-14E2-95F7BBDF5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48FE2B-36B2-9AC1-8E7E-0B51B0D307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57F0E9-F3C0-2A1C-D2B6-B2478A878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75583F-5162-F6E1-28C2-2C332AAC8D0E}"/>
              </a:ext>
            </a:extLst>
          </p:cNvPr>
          <p:cNvSpPr>
            <a:spLocks noGrp="1"/>
          </p:cNvSpPr>
          <p:nvPr>
            <p:ph type="dt" sz="half" idx="10"/>
          </p:nvPr>
        </p:nvSpPr>
        <p:spPr/>
        <p:txBody>
          <a:bodyPr/>
          <a:lstStyle/>
          <a:p>
            <a:fld id="{0AEA7F63-1CD5-4757-A9F9-4D4E8649A863}" type="datetimeFigureOut">
              <a:rPr lang="en-US" smtClean="0"/>
              <a:t>4/19/2024</a:t>
            </a:fld>
            <a:endParaRPr lang="en-US"/>
          </a:p>
        </p:txBody>
      </p:sp>
      <p:sp>
        <p:nvSpPr>
          <p:cNvPr id="6" name="Footer Placeholder 5">
            <a:extLst>
              <a:ext uri="{FF2B5EF4-FFF2-40B4-BE49-F238E27FC236}">
                <a16:creationId xmlns:a16="http://schemas.microsoft.com/office/drawing/2014/main" id="{D9863597-E080-051D-A2A1-054C98DB4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C9FE5-4442-0480-28C8-54CA6F11D179}"/>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1469755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E4CF-B123-B2E1-5905-F728F9880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2A7CB8-FACE-62BE-7395-1A3A3E9FF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C3529D-C671-AE09-F97A-7ADB0DDDE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2F172D-A12F-37EC-19B0-0CA96C2DF9C1}"/>
              </a:ext>
            </a:extLst>
          </p:cNvPr>
          <p:cNvSpPr>
            <a:spLocks noGrp="1"/>
          </p:cNvSpPr>
          <p:nvPr>
            <p:ph type="dt" sz="half" idx="10"/>
          </p:nvPr>
        </p:nvSpPr>
        <p:spPr/>
        <p:txBody>
          <a:bodyPr/>
          <a:lstStyle/>
          <a:p>
            <a:fld id="{0AEA7F63-1CD5-4757-A9F9-4D4E8649A863}" type="datetimeFigureOut">
              <a:rPr lang="en-US" smtClean="0"/>
              <a:t>4/19/2024</a:t>
            </a:fld>
            <a:endParaRPr lang="en-US"/>
          </a:p>
        </p:txBody>
      </p:sp>
      <p:sp>
        <p:nvSpPr>
          <p:cNvPr id="6" name="Footer Placeholder 5">
            <a:extLst>
              <a:ext uri="{FF2B5EF4-FFF2-40B4-BE49-F238E27FC236}">
                <a16:creationId xmlns:a16="http://schemas.microsoft.com/office/drawing/2014/main" id="{D1912F52-C14A-E070-9FC2-B384A6910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8E9682-AEA3-9A48-4E1F-20F3688BB3C1}"/>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379103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8E482-09BF-AA3C-2384-32B81E168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0FFCEE-E840-0AEE-CCC4-0F4C517360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D2C62-A5EB-C772-F621-38577F2B7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A7F63-1CD5-4757-A9F9-4D4E8649A863}" type="datetimeFigureOut">
              <a:rPr lang="en-US" smtClean="0"/>
              <a:t>4/19/2024</a:t>
            </a:fld>
            <a:endParaRPr lang="en-US"/>
          </a:p>
        </p:txBody>
      </p:sp>
      <p:sp>
        <p:nvSpPr>
          <p:cNvPr id="5" name="Footer Placeholder 4">
            <a:extLst>
              <a:ext uri="{FF2B5EF4-FFF2-40B4-BE49-F238E27FC236}">
                <a16:creationId xmlns:a16="http://schemas.microsoft.com/office/drawing/2014/main" id="{BA369127-E0D4-08EE-C1B6-E3DB95399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AD9C55-6B9F-476C-22DE-71ED87EB2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4F6E0-D413-42AE-80DB-F35B2514488C}" type="slidenum">
              <a:rPr lang="en-US" smtClean="0"/>
              <a:t>‹#›</a:t>
            </a:fld>
            <a:endParaRPr lang="en-US"/>
          </a:p>
        </p:txBody>
      </p:sp>
    </p:spTree>
    <p:extLst>
      <p:ext uri="{BB962C8B-B14F-4D97-AF65-F5344CB8AC3E}">
        <p14:creationId xmlns:p14="http://schemas.microsoft.com/office/powerpoint/2010/main" val="364423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greatplainsfoodbank.org/get-help/partner-food-pantries"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reatplainsfoodbank.org/take-action/join-us-as-a-partner/products-we-accept/"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blue circle and text&#10;&#10;Description automatically generated with medium confidence">
            <a:extLst>
              <a:ext uri="{FF2B5EF4-FFF2-40B4-BE49-F238E27FC236}">
                <a16:creationId xmlns:a16="http://schemas.microsoft.com/office/drawing/2014/main" id="{C2D6F0DB-7A53-C599-5CDF-B94A9B809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BCB9347-3798-FB6C-8924-F93A0B356B49}"/>
              </a:ext>
            </a:extLst>
          </p:cNvPr>
          <p:cNvSpPr txBox="1"/>
          <p:nvPr/>
        </p:nvSpPr>
        <p:spPr>
          <a:xfrm>
            <a:off x="805071" y="4681330"/>
            <a:ext cx="3690434" cy="646331"/>
          </a:xfrm>
          <a:prstGeom prst="rect">
            <a:avLst/>
          </a:prstGeom>
          <a:noFill/>
        </p:spPr>
        <p:txBody>
          <a:bodyPr wrap="none" rtlCol="0">
            <a:spAutoFit/>
          </a:bodyPr>
          <a:lstStyle/>
          <a:p>
            <a:r>
              <a:rPr lang="en-US" sz="3600" b="1" dirty="0">
                <a:latin typeface="Nunito Sans" panose="00000500000000000000" pitchFamily="2" charset="0"/>
              </a:rPr>
              <a:t>Food Drives 101</a:t>
            </a:r>
          </a:p>
        </p:txBody>
      </p:sp>
    </p:spTree>
    <p:extLst>
      <p:ext uri="{BB962C8B-B14F-4D97-AF65-F5344CB8AC3E}">
        <p14:creationId xmlns:p14="http://schemas.microsoft.com/office/powerpoint/2010/main" val="167926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yellow text&#10;&#10;Description automatically generated">
            <a:extLst>
              <a:ext uri="{FF2B5EF4-FFF2-40B4-BE49-F238E27FC236}">
                <a16:creationId xmlns:a16="http://schemas.microsoft.com/office/drawing/2014/main" id="{629BAC24-1521-59B0-1713-FD2CA3F31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TextBox 1">
            <a:extLst>
              <a:ext uri="{FF2B5EF4-FFF2-40B4-BE49-F238E27FC236}">
                <a16:creationId xmlns:a16="http://schemas.microsoft.com/office/drawing/2014/main" id="{3A3B67D2-40C3-253E-C95E-5E35A538C88B}"/>
              </a:ext>
            </a:extLst>
          </p:cNvPr>
          <p:cNvSpPr txBox="1"/>
          <p:nvPr/>
        </p:nvSpPr>
        <p:spPr>
          <a:xfrm>
            <a:off x="685799" y="874644"/>
            <a:ext cx="10436087" cy="4185761"/>
          </a:xfrm>
          <a:prstGeom prst="rect">
            <a:avLst/>
          </a:prstGeom>
          <a:noFill/>
        </p:spPr>
        <p:txBody>
          <a:bodyPr wrap="square" rtlCol="0">
            <a:spAutoFit/>
          </a:bodyPr>
          <a:lstStyle/>
          <a:p>
            <a:pPr marL="0" marR="0">
              <a:spcBef>
                <a:spcPts val="0"/>
              </a:spcBef>
              <a:spcAft>
                <a:spcPts val="0"/>
              </a:spcAft>
            </a:pPr>
            <a:r>
              <a:rPr lang="en-US" sz="2000" b="1"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Food drives serve as a powerful tool to bring together compassionate,</a:t>
            </a:r>
            <a:br>
              <a:rPr lang="en-US" sz="2000" b="1"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br>
            <a:r>
              <a:rPr lang="en-US" sz="2000" b="1"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community-minded individuals and small groups who are determined to make a difference in the lives of neighbors facing food insecurity.</a:t>
            </a:r>
            <a:endParaRPr lang="en-US" sz="2000" b="1" kern="100" dirty="0">
              <a:effectLst/>
              <a:highlight>
                <a:srgbClr val="F9FAFC"/>
              </a:highlight>
              <a:latin typeface="Nunito Sans" panose="00000500000000000000" pitchFamily="2" charset="0"/>
              <a:ea typeface="Aptos" panose="020B0004020202020204" pitchFamily="34" charset="0"/>
              <a:cs typeface="Times New Roman" panose="02020603050405020304" pitchFamily="18" charset="0"/>
            </a:endParaRPr>
          </a:p>
          <a:p>
            <a:pPr marL="0" marR="0">
              <a:spcBef>
                <a:spcPts val="0"/>
              </a:spcBef>
              <a:spcAft>
                <a:spcPts val="0"/>
              </a:spcAft>
            </a:pPr>
            <a:r>
              <a:rPr lang="en-US" sz="2000"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 </a:t>
            </a:r>
            <a:endParaRPr lang="en-US" sz="2000" kern="100" dirty="0">
              <a:effectLst/>
              <a:highlight>
                <a:srgbClr val="F9FAFC"/>
              </a:highlight>
              <a:latin typeface="Nunito Sans" panose="00000500000000000000" pitchFamily="2" charset="0"/>
              <a:ea typeface="Aptos" panose="020B0004020202020204" pitchFamily="34" charset="0"/>
              <a:cs typeface="Times New Roman" panose="02020603050405020304" pitchFamily="18" charset="0"/>
            </a:endParaRPr>
          </a:p>
          <a:p>
            <a:pPr marL="0" marR="0">
              <a:spcBef>
                <a:spcPts val="0"/>
              </a:spcBef>
              <a:spcAft>
                <a:spcPts val="0"/>
              </a:spcAft>
            </a:pPr>
            <a:r>
              <a:rPr lang="en-US" sz="2000" b="1"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Help get food to those to need it today.</a:t>
            </a:r>
            <a:endParaRPr lang="en-US" sz="2000" b="1" kern="100" dirty="0">
              <a:highlight>
                <a:srgbClr val="F9FAFC"/>
              </a:highlight>
              <a:latin typeface="Nunito Sans" panose="00000500000000000000"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To most immediately benefit your pantry/a pantry in your community, encourage individuals and small groups to donate food directly to you, or hold a food drive on your own. This is a direct approach to help end hunger today.</a:t>
            </a:r>
            <a:endParaRPr lang="en-US" kern="100" dirty="0">
              <a:effectLst/>
              <a:highlight>
                <a:srgbClr val="F9FAFC"/>
              </a:highlight>
              <a:latin typeface="Nunito Sans" panose="00000500000000000000" pitchFamily="2" charset="0"/>
              <a:ea typeface="Aptos" panose="020B0004020202020204" pitchFamily="34" charset="0"/>
              <a:cs typeface="Times New Roman" panose="02020603050405020304" pitchFamily="18" charset="0"/>
            </a:endParaRPr>
          </a:p>
          <a:p>
            <a:pPr marL="0" marR="0">
              <a:spcBef>
                <a:spcPts val="0"/>
              </a:spcBef>
              <a:spcAft>
                <a:spcPts val="0"/>
              </a:spcAft>
            </a:pPr>
            <a:r>
              <a:rPr lang="en-US" sz="2000"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 </a:t>
            </a:r>
            <a:endParaRPr lang="en-US" sz="2000" kern="100" dirty="0">
              <a:effectLst/>
              <a:highlight>
                <a:srgbClr val="F9FAFC"/>
              </a:highlight>
              <a:latin typeface="Nunito Sans" panose="00000500000000000000" pitchFamily="2" charset="0"/>
              <a:ea typeface="Aptos" panose="020B0004020202020204" pitchFamily="34" charset="0"/>
              <a:cs typeface="Times New Roman" panose="02020603050405020304" pitchFamily="18" charset="0"/>
            </a:endParaRPr>
          </a:p>
          <a:p>
            <a:pPr marL="0" marR="0">
              <a:spcBef>
                <a:spcPts val="0"/>
              </a:spcBef>
              <a:spcAft>
                <a:spcPts val="0"/>
              </a:spcAft>
            </a:pPr>
            <a:r>
              <a:rPr lang="en-US" sz="2000" b="1"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I thought that’s what a food bank does.</a:t>
            </a:r>
            <a:endParaRPr lang="en-US" sz="2000" b="1" kern="100" dirty="0">
              <a:effectLst/>
              <a:highlight>
                <a:srgbClr val="F9FAFC"/>
              </a:highlight>
              <a:latin typeface="Nunito Sans" panose="00000500000000000000" pitchFamily="2" charset="0"/>
              <a:ea typeface="Aptos" panose="020B0004020202020204" pitchFamily="34" charset="0"/>
              <a:cs typeface="Times New Roman" panose="02020603050405020304" pitchFamily="18" charset="0"/>
            </a:endParaRPr>
          </a:p>
          <a:p>
            <a:pPr marL="0" marR="0">
              <a:spcBef>
                <a:spcPts val="0"/>
              </a:spcBef>
              <a:spcAft>
                <a:spcPts val="0"/>
              </a:spcAft>
            </a:pPr>
            <a:r>
              <a:rPr lang="en-US"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Great Plains Food Bank is mostly focused on sourcing, accepting, and distributing large-scale</a:t>
            </a:r>
            <a:br>
              <a:rPr lang="en-US"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br>
            <a:r>
              <a:rPr lang="en-US"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food donations (</a:t>
            </a:r>
            <a:r>
              <a:rPr lang="en-US" kern="0" dirty="0">
                <a:solidFill>
                  <a:srgbClr val="63666A"/>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pallets and volume quantities of items) </a:t>
            </a:r>
            <a:r>
              <a:rPr lang="en-US"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which get distributed all across</a:t>
            </a:r>
            <a:br>
              <a:rPr lang="en-US" kern="0" dirty="0">
                <a:solidFill>
                  <a:srgbClr val="2F4C26"/>
                </a:solidFill>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br>
            <a:r>
              <a:rPr lang="en-US"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a service area, so the timeliest way to get products from a local food drive into the</a:t>
            </a:r>
            <a:br>
              <a:rPr lang="en-US"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br>
            <a:r>
              <a:rPr lang="en-US"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hands of people struggling with food insecurity is directly through your local pantry.</a:t>
            </a:r>
            <a:endParaRPr lang="en-US" kern="100" dirty="0">
              <a:effectLst/>
              <a:highlight>
                <a:srgbClr val="F9FAFC"/>
              </a:highlight>
              <a:latin typeface="Nunito Sans"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117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black text&#10;&#10;Description automatically generated with medium confidence">
            <a:extLst>
              <a:ext uri="{FF2B5EF4-FFF2-40B4-BE49-F238E27FC236}">
                <a16:creationId xmlns:a16="http://schemas.microsoft.com/office/drawing/2014/main" id="{0346E551-D89E-CBE1-EF55-411047C1A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TextBox 1">
            <a:extLst>
              <a:ext uri="{FF2B5EF4-FFF2-40B4-BE49-F238E27FC236}">
                <a16:creationId xmlns:a16="http://schemas.microsoft.com/office/drawing/2014/main" id="{937BB50A-491C-FD92-F1C3-4F3FB33ECF60}"/>
              </a:ext>
            </a:extLst>
          </p:cNvPr>
          <p:cNvSpPr txBox="1"/>
          <p:nvPr/>
        </p:nvSpPr>
        <p:spPr>
          <a:xfrm>
            <a:off x="1053548" y="576469"/>
            <a:ext cx="10237303" cy="3882601"/>
          </a:xfrm>
          <a:prstGeom prst="rect">
            <a:avLst/>
          </a:prstGeom>
          <a:noFill/>
        </p:spPr>
        <p:txBody>
          <a:bodyPr wrap="square" rtlCol="0">
            <a:spAutoFit/>
          </a:bodyPr>
          <a:lstStyle/>
          <a:p>
            <a:pPr marL="0" marR="0">
              <a:lnSpc>
                <a:spcPct val="107000"/>
              </a:lnSpc>
              <a:spcBef>
                <a:spcPts val="0"/>
              </a:spcBef>
              <a:spcAft>
                <a:spcPts val="800"/>
              </a:spcAft>
            </a:pPr>
            <a:r>
              <a:rPr lang="en-US" sz="2000" b="1" kern="0" dirty="0">
                <a:effectLst/>
                <a:latin typeface="Nunito Sans" panose="00000500000000000000" pitchFamily="2" charset="0"/>
                <a:ea typeface="Times New Roman" panose="02020603050405020304" pitchFamily="18" charset="0"/>
                <a:cs typeface="Arial" panose="020B0604020202020204" pitchFamily="34" charset="0"/>
              </a:rPr>
              <a:t>Anyone can host a food drive!</a:t>
            </a:r>
            <a:br>
              <a:rPr lang="en-US" sz="2000" b="1" kern="0" dirty="0">
                <a:latin typeface="Nunito Sans" panose="00000500000000000000" pitchFamily="2" charset="0"/>
                <a:ea typeface="Times New Roman" panose="02020603050405020304" pitchFamily="18" charset="0"/>
                <a:cs typeface="Arial" panose="020B0604020202020204" pitchFamily="34" charset="0"/>
              </a:rPr>
            </a:br>
            <a:r>
              <a:rPr lang="en-US" sz="1800" kern="0" dirty="0">
                <a:effectLst/>
                <a:latin typeface="Nunito Sans" panose="00000500000000000000" pitchFamily="2" charset="0"/>
                <a:ea typeface="Times New Roman" panose="02020603050405020304" pitchFamily="18" charset="0"/>
                <a:cs typeface="Arial" panose="020B0604020202020204" pitchFamily="34" charset="0"/>
              </a:rPr>
              <a:t>Whether you are a food pantry, business, small church group, family, or individual, you can custom make a food drive for your abilities. You set the goal, duration, location, and imagination (theme, etc., if you want one).</a:t>
            </a:r>
            <a:endParaRPr lang="en-US" sz="1800" kern="100" dirty="0">
              <a:effectLst/>
              <a:latin typeface="Nunito Sans" panose="00000500000000000000" pitchFamily="2"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0" dirty="0">
                <a:effectLst/>
                <a:latin typeface="Nunito Sans" panose="00000500000000000000" pitchFamily="2" charset="0"/>
                <a:ea typeface="Times New Roman" panose="02020603050405020304" pitchFamily="18" charset="0"/>
                <a:cs typeface="Arial" panose="020B0604020202020204" pitchFamily="34" charset="0"/>
              </a:rPr>
              <a:t> </a:t>
            </a:r>
            <a:endParaRPr lang="en-US" sz="1800" kern="100" dirty="0">
              <a:effectLst/>
              <a:latin typeface="Nunito Sans" panose="00000500000000000000" pitchFamily="2"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000" b="1"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A variety of products are helpful and can be accepted.</a:t>
            </a:r>
            <a:endParaRPr lang="en-US" sz="2000" b="1" kern="100" dirty="0">
              <a:highlight>
                <a:srgbClr val="F9FAFC"/>
              </a:highlight>
              <a:latin typeface="Nunito Sans" panose="00000500000000000000"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Whether food has been collected as a group, a kitchen pantry needs cleaning out (make sure the items are </a:t>
            </a:r>
            <a:r>
              <a:rPr lang="en-US" sz="1800" kern="100" dirty="0">
                <a:solidFill>
                  <a:srgbClr val="131313"/>
                </a:solidFill>
                <a:effectLst/>
                <a:highlight>
                  <a:srgbClr val="F9FAFC"/>
                </a:highlight>
                <a:latin typeface="Nunito Sans" panose="00000500000000000000" pitchFamily="2" charset="0"/>
                <a:ea typeface="Aptos" panose="020B0004020202020204" pitchFamily="34" charset="0"/>
                <a:cs typeface="Arial" panose="020B0604020202020204" pitchFamily="34" charset="0"/>
              </a:rPr>
              <a:t>close-to-code/out of code items with extended use-by dates</a:t>
            </a:r>
            <a:r>
              <a:rPr lang="en-US" sz="1800" kern="0" dirty="0">
                <a:solidFill>
                  <a:srgbClr val="2F4C26"/>
                </a:solidFill>
                <a:effectLst/>
                <a:highlight>
                  <a:srgbClr val="F9FAFC"/>
                </a:highlight>
                <a:latin typeface="Nunito Sans" panose="00000500000000000000" pitchFamily="2" charset="0"/>
                <a:ea typeface="Times New Roman" panose="02020603050405020304" pitchFamily="18" charset="0"/>
                <a:cs typeface="Times New Roman" panose="02020603050405020304" pitchFamily="18" charset="0"/>
              </a:rPr>
              <a:t>) or a small garden is over-producing, you/your community pantry will make sure the donations get to those in need. </a:t>
            </a:r>
            <a:r>
              <a:rPr lang="en-US" sz="1800" kern="100" dirty="0">
                <a:solidFill>
                  <a:srgbClr val="000000"/>
                </a:solidFill>
                <a:effectLst/>
                <a:highlight>
                  <a:srgbClr val="F9FAFC"/>
                </a:highlight>
                <a:latin typeface="Nunito Sans" panose="00000500000000000000" pitchFamily="2" charset="0"/>
                <a:ea typeface="Aptos" panose="020B0004020202020204" pitchFamily="34" charset="0"/>
                <a:cs typeface="Arial" panose="020B0604020202020204" pitchFamily="34" charset="0"/>
              </a:rPr>
              <a:t>No donation is too small.</a:t>
            </a:r>
          </a:p>
          <a:p>
            <a:pPr marL="0" marR="0">
              <a:lnSpc>
                <a:spcPct val="107000"/>
              </a:lnSpc>
              <a:spcBef>
                <a:spcPts val="0"/>
              </a:spcBef>
              <a:spcAft>
                <a:spcPts val="0"/>
              </a:spcAft>
            </a:pPr>
            <a:endParaRPr lang="en-US" kern="100" dirty="0">
              <a:solidFill>
                <a:srgbClr val="000000"/>
              </a:solidFill>
              <a:highlight>
                <a:srgbClr val="F9FAFC"/>
              </a:highlight>
              <a:latin typeface="Nunito Sans" panose="00000500000000000000" pitchFamily="2" charset="0"/>
              <a:ea typeface="Aptos" panose="020B0004020202020204" pitchFamily="34" charset="0"/>
              <a:cs typeface="Times New Roman" panose="02020603050405020304" pitchFamily="18" charset="0"/>
            </a:endParaRPr>
          </a:p>
          <a:p>
            <a:pPr marL="0" marR="0" algn="r">
              <a:lnSpc>
                <a:spcPct val="107000"/>
              </a:lnSpc>
              <a:spcBef>
                <a:spcPts val="0"/>
              </a:spcBef>
              <a:spcAft>
                <a:spcPts val="0"/>
              </a:spcAft>
            </a:pPr>
            <a:r>
              <a:rPr lang="en-US" sz="1600" i="1" kern="100" dirty="0">
                <a:solidFill>
                  <a:srgbClr val="000000"/>
                </a:solidFill>
                <a:effectLst/>
                <a:highlight>
                  <a:srgbClr val="F9FAFC"/>
                </a:highlight>
                <a:latin typeface="Nunito Sans" panose="00000500000000000000" pitchFamily="2" charset="0"/>
                <a:ea typeface="Aptos" panose="020B0004020202020204" pitchFamily="34" charset="0"/>
                <a:cs typeface="Arial" panose="020B0604020202020204" pitchFamily="34" charset="0"/>
              </a:rPr>
              <a:t>A link to types of products suggested by Great Plains Food Bank is in the toolkit that follows.</a:t>
            </a:r>
            <a:endParaRPr lang="en-US" sz="1600" i="1" kern="100" dirty="0">
              <a:effectLst/>
              <a:highlight>
                <a:srgbClr val="F9FAFC"/>
              </a:highlight>
              <a:latin typeface="Nunito Sans"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05354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white rectangle&#10;&#10;Description automatically generated">
            <a:extLst>
              <a:ext uri="{FF2B5EF4-FFF2-40B4-BE49-F238E27FC236}">
                <a16:creationId xmlns:a16="http://schemas.microsoft.com/office/drawing/2014/main" id="{8A1FA47E-CD7B-FF20-9BE7-5C064F610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542591" cy="6858000"/>
          </a:xfrm>
          <a:prstGeom prst="rect">
            <a:avLst/>
          </a:prstGeom>
        </p:spPr>
      </p:pic>
      <p:sp>
        <p:nvSpPr>
          <p:cNvPr id="2" name="TextBox 1">
            <a:extLst>
              <a:ext uri="{FF2B5EF4-FFF2-40B4-BE49-F238E27FC236}">
                <a16:creationId xmlns:a16="http://schemas.microsoft.com/office/drawing/2014/main" id="{4E7687A4-CBA1-D978-8905-0010A2A1AEE1}"/>
              </a:ext>
            </a:extLst>
          </p:cNvPr>
          <p:cNvSpPr txBox="1"/>
          <p:nvPr/>
        </p:nvSpPr>
        <p:spPr>
          <a:xfrm>
            <a:off x="864704" y="417443"/>
            <a:ext cx="6132444" cy="461665"/>
          </a:xfrm>
          <a:prstGeom prst="rect">
            <a:avLst/>
          </a:prstGeom>
          <a:noFill/>
        </p:spPr>
        <p:txBody>
          <a:bodyPr wrap="square" rtlCol="0">
            <a:spAutoFit/>
          </a:bodyPr>
          <a:lstStyle/>
          <a:p>
            <a:r>
              <a:rPr lang="en-US" sz="2400" b="1" dirty="0">
                <a:latin typeface="Nunito Sans" panose="00000500000000000000" pitchFamily="2" charset="0"/>
              </a:rPr>
              <a:t>Food Drive Toolkit: Nuts and Bolts</a:t>
            </a:r>
          </a:p>
        </p:txBody>
      </p:sp>
      <p:sp>
        <p:nvSpPr>
          <p:cNvPr id="6" name="TextBox 5">
            <a:extLst>
              <a:ext uri="{FF2B5EF4-FFF2-40B4-BE49-F238E27FC236}">
                <a16:creationId xmlns:a16="http://schemas.microsoft.com/office/drawing/2014/main" id="{3F44B014-1E15-3194-6CE7-58295BD8B271}"/>
              </a:ext>
            </a:extLst>
          </p:cNvPr>
          <p:cNvSpPr txBox="1"/>
          <p:nvPr/>
        </p:nvSpPr>
        <p:spPr>
          <a:xfrm>
            <a:off x="864704" y="1928191"/>
            <a:ext cx="10485783" cy="4333879"/>
          </a:xfrm>
          <a:prstGeom prst="rect">
            <a:avLst/>
          </a:prstGeom>
          <a:noFill/>
        </p:spPr>
        <p:txBody>
          <a:bodyPr wrap="square" rtlCol="0">
            <a:spAutoFit/>
          </a:bodyPr>
          <a:lstStyle/>
          <a:p>
            <a:pPr marL="285750" marR="0" lvl="0" indent="-285750">
              <a:lnSpc>
                <a:spcPct val="107000"/>
              </a:lnSpc>
              <a:spcBef>
                <a:spcPts val="0"/>
              </a:spcBef>
              <a:spcAft>
                <a:spcPts val="0"/>
              </a:spcAft>
              <a:buFont typeface="Arial" panose="020B0604020202020204" pitchFamily="34" charset="0"/>
              <a:buChar char="•"/>
            </a:pPr>
            <a:r>
              <a:rPr lang="en-US" b="1" kern="100" dirty="0">
                <a:effectLst/>
                <a:latin typeface="Nunito Sans" panose="00000500000000000000" pitchFamily="2" charset="0"/>
                <a:ea typeface="Aptos" panose="020B0004020202020204" pitchFamily="34" charset="0"/>
                <a:cs typeface="Arial" panose="020B0604020202020204" pitchFamily="34" charset="0"/>
              </a:rPr>
              <a:t>Contact information for person in </a:t>
            </a:r>
            <a:r>
              <a:rPr lang="en-US" b="1" kern="100">
                <a:effectLst/>
                <a:latin typeface="Nunito Sans" panose="00000500000000000000" pitchFamily="2" charset="0"/>
                <a:ea typeface="Aptos" panose="020B0004020202020204" pitchFamily="34" charset="0"/>
                <a:cs typeface="Arial" panose="020B0604020202020204" pitchFamily="34" charset="0"/>
              </a:rPr>
              <a:t>charge of </a:t>
            </a:r>
            <a:r>
              <a:rPr lang="en-US" b="1" kern="100" dirty="0">
                <a:effectLst/>
                <a:latin typeface="Nunito Sans" panose="00000500000000000000" pitchFamily="2" charset="0"/>
                <a:ea typeface="Aptos" panose="020B0004020202020204" pitchFamily="34" charset="0"/>
                <a:cs typeface="Arial" panose="020B0604020202020204" pitchFamily="34" charset="0"/>
              </a:rPr>
              <a:t>organizing the food drive.</a:t>
            </a:r>
          </a:p>
          <a:p>
            <a:pPr marL="285750" marR="0" lvl="0" indent="-285750">
              <a:lnSpc>
                <a:spcPct val="107000"/>
              </a:lnSpc>
              <a:spcBef>
                <a:spcPts val="0"/>
              </a:spcBef>
              <a:spcAft>
                <a:spcPts val="0"/>
              </a:spcAft>
              <a:buFont typeface="Arial" panose="020B0604020202020204" pitchFamily="34" charset="0"/>
              <a:buChar char="•"/>
            </a:pPr>
            <a:endParaRPr lang="en-US" b="1" kern="100" dirty="0">
              <a:effectLst/>
              <a:latin typeface="Nunito Sans" panose="00000500000000000000" pitchFamily="2"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kern="100" dirty="0">
                <a:effectLst/>
                <a:latin typeface="Nunito Sans" panose="00000500000000000000" pitchFamily="2" charset="0"/>
                <a:ea typeface="Aptos" panose="020B0004020202020204" pitchFamily="34" charset="0"/>
                <a:cs typeface="Arial" panose="020B0604020202020204" pitchFamily="34" charset="0"/>
              </a:rPr>
              <a:t>Name (First &amp; Last)/Organization/Business</a:t>
            </a:r>
            <a:endParaRPr lang="en-US" kern="100" dirty="0">
              <a:effectLst/>
              <a:latin typeface="Nunito Sans" panose="00000500000000000000" pitchFamily="2"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kern="100" dirty="0">
                <a:effectLst/>
                <a:latin typeface="Nunito Sans" panose="00000500000000000000" pitchFamily="2" charset="0"/>
                <a:ea typeface="Aptos" panose="020B0004020202020204" pitchFamily="34" charset="0"/>
                <a:cs typeface="Arial" panose="020B0604020202020204" pitchFamily="34" charset="0"/>
              </a:rPr>
              <a:t>Street Address, City, State, Zip, Phone, Email</a:t>
            </a:r>
          </a:p>
          <a:p>
            <a:pPr marL="742950" marR="0" lvl="1" indent="-285750">
              <a:lnSpc>
                <a:spcPct val="107000"/>
              </a:lnSpc>
              <a:spcBef>
                <a:spcPts val="0"/>
              </a:spcBef>
              <a:spcAft>
                <a:spcPts val="0"/>
              </a:spcAft>
              <a:buFont typeface="Arial" panose="020B0604020202020204" pitchFamily="34" charset="0"/>
              <a:buChar char="•"/>
            </a:pPr>
            <a:endParaRPr lang="en-US" kern="100" dirty="0">
              <a:effectLst/>
              <a:latin typeface="Nunito Sans" panose="00000500000000000000" pitchFamily="2" charset="0"/>
              <a:ea typeface="Aptos" panose="020B0004020202020204" pitchFamily="34" charset="0"/>
              <a:cs typeface="Arial" panose="020B0604020202020204" pitchFamily="34" charset="0"/>
            </a:endParaRPr>
          </a:p>
          <a:p>
            <a:pPr marL="285750" marR="0" lvl="0" indent="-285750">
              <a:lnSpc>
                <a:spcPct val="107000"/>
              </a:lnSpc>
              <a:spcBef>
                <a:spcPts val="0"/>
              </a:spcBef>
              <a:spcAft>
                <a:spcPts val="0"/>
              </a:spcAft>
              <a:buFont typeface="Arial" panose="020B0604020202020204" pitchFamily="34" charset="0"/>
              <a:buChar char="•"/>
            </a:pPr>
            <a:r>
              <a:rPr lang="en-US" b="1" kern="100" dirty="0">
                <a:effectLst/>
                <a:latin typeface="Nunito Sans" panose="00000500000000000000" pitchFamily="2" charset="0"/>
                <a:ea typeface="Aptos" panose="020B0004020202020204" pitchFamily="34" charset="0"/>
                <a:cs typeface="Arial" panose="020B0604020202020204" pitchFamily="34" charset="0"/>
              </a:rPr>
              <a:t>Who is holding the drive?	</a:t>
            </a:r>
            <a:br>
              <a:rPr lang="en-US" b="1" kern="100" dirty="0">
                <a:effectLst/>
                <a:latin typeface="Nunito Sans" panose="00000500000000000000" pitchFamily="2" charset="0"/>
                <a:ea typeface="Aptos" panose="020B0004020202020204" pitchFamily="34" charset="0"/>
                <a:cs typeface="Arial" panose="020B0604020202020204" pitchFamily="34" charset="0"/>
              </a:rPr>
            </a:br>
            <a:r>
              <a:rPr lang="en-US" b="1" kern="100" dirty="0">
                <a:effectLst/>
                <a:latin typeface="Nunito Sans" panose="00000500000000000000" pitchFamily="2" charset="0"/>
                <a:ea typeface="Aptos" panose="020B0004020202020204" pitchFamily="34" charset="0"/>
                <a:cs typeface="Arial" panose="020B0604020202020204" pitchFamily="34" charset="0"/>
              </a:rPr>
              <a:t>Who would you like to work with/are you working with to hold a drive?</a:t>
            </a:r>
          </a:p>
          <a:p>
            <a:pPr marL="285750" marR="0" lvl="0" indent="-285750">
              <a:lnSpc>
                <a:spcPct val="107000"/>
              </a:lnSpc>
              <a:spcBef>
                <a:spcPts val="0"/>
              </a:spcBef>
              <a:spcAft>
                <a:spcPts val="0"/>
              </a:spcAft>
              <a:buFont typeface="Arial" panose="020B0604020202020204" pitchFamily="34" charset="0"/>
              <a:buChar char="•"/>
            </a:pPr>
            <a:endParaRPr lang="en-US" b="1" kern="100" dirty="0">
              <a:effectLst/>
              <a:latin typeface="Nunito Sans" panose="00000500000000000000" pitchFamily="2"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kern="0" dirty="0">
                <a:effectLst/>
                <a:latin typeface="Nunito Sans" panose="00000500000000000000" pitchFamily="2" charset="0"/>
                <a:ea typeface="Times New Roman" panose="02020603050405020304" pitchFamily="18" charset="0"/>
                <a:cs typeface="Times New Roman" panose="02020603050405020304" pitchFamily="18" charset="0"/>
              </a:rPr>
              <a:t>There are a lot of different groups that hold food and fund drives each year. From businesses, non-profit organizations and government agencies to community groups, public events, and families. Schools, student groups, sporting teams and parent-teacher associations host drives too, as do churches and other places of worship.</a:t>
            </a:r>
            <a:endParaRPr lang="en-US" kern="100" dirty="0">
              <a:effectLst/>
              <a:latin typeface="Nunito Sans" panose="00000500000000000000" pitchFamily="2" charset="0"/>
              <a:ea typeface="Aptos" panose="020B0004020202020204" pitchFamily="34" charset="0"/>
              <a:cs typeface="Times New Roman" panose="02020603050405020304" pitchFamily="18" charset="0"/>
            </a:endParaRPr>
          </a:p>
          <a:p>
            <a:pPr lvl="1">
              <a:lnSpc>
                <a:spcPct val="107000"/>
              </a:lnSpc>
              <a:spcAft>
                <a:spcPts val="800"/>
              </a:spcAft>
            </a:pPr>
            <a:endParaRPr lang="en-US" b="1" kern="100" dirty="0">
              <a:effectLst/>
              <a:latin typeface="Nunito Sans" panose="00000500000000000000" pitchFamily="2" charset="0"/>
              <a:ea typeface="Aptos" panose="020B0004020202020204" pitchFamily="34" charset="0"/>
              <a:cs typeface="Arial" panose="020B0604020202020204" pitchFamily="34" charset="0"/>
            </a:endParaRP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8572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blue rectangle with a black border&#10;&#10;Description automatically generated">
            <a:extLst>
              <a:ext uri="{FF2B5EF4-FFF2-40B4-BE49-F238E27FC236}">
                <a16:creationId xmlns:a16="http://schemas.microsoft.com/office/drawing/2014/main" id="{B9243EA6-71E9-BBD3-AA4A-043F470CD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TextBox 1">
            <a:extLst>
              <a:ext uri="{FF2B5EF4-FFF2-40B4-BE49-F238E27FC236}">
                <a16:creationId xmlns:a16="http://schemas.microsoft.com/office/drawing/2014/main" id="{B45E3DA6-57F0-11DB-347A-2CDA8C58943C}"/>
              </a:ext>
            </a:extLst>
          </p:cNvPr>
          <p:cNvSpPr txBox="1"/>
          <p:nvPr/>
        </p:nvSpPr>
        <p:spPr>
          <a:xfrm>
            <a:off x="755372" y="1729409"/>
            <a:ext cx="10893289" cy="4931928"/>
          </a:xfrm>
          <a:prstGeom prst="rect">
            <a:avLst/>
          </a:prstGeom>
          <a:noFill/>
        </p:spPr>
        <p:txBody>
          <a:bodyPr wrap="square" rtlCol="0">
            <a:spAutoFit/>
          </a:bodyPr>
          <a:lstStyle/>
          <a:p>
            <a:pPr marL="285750" marR="0" lvl="0" indent="-285750">
              <a:lnSpc>
                <a:spcPct val="107000"/>
              </a:lnSpc>
              <a:spcBef>
                <a:spcPts val="0"/>
              </a:spcBef>
              <a:spcAft>
                <a:spcPts val="0"/>
              </a:spcAft>
              <a:buFont typeface="Arial" panose="020B0604020202020204" pitchFamily="34" charset="0"/>
              <a:buChar char="•"/>
            </a:pPr>
            <a:r>
              <a:rPr lang="en-US" b="1" kern="0" dirty="0">
                <a:effectLst/>
                <a:latin typeface="Nunito Sans" panose="00000500000000000000" pitchFamily="2" charset="0"/>
                <a:ea typeface="Times New Roman" panose="02020603050405020304" pitchFamily="18" charset="0"/>
                <a:cs typeface="Times New Roman" panose="02020603050405020304" pitchFamily="18" charset="0"/>
              </a:rPr>
              <a:t>Do some homework.</a:t>
            </a:r>
          </a:p>
          <a:p>
            <a:pPr marL="800100" lvl="1" indent="-342900">
              <a:lnSpc>
                <a:spcPct val="107000"/>
              </a:lnSpc>
              <a:buFont typeface="Arial" panose="020B0604020202020204" pitchFamily="34" charset="0"/>
              <a:buChar char="•"/>
            </a:pPr>
            <a:r>
              <a:rPr lang="en-US" kern="0" dirty="0">
                <a:effectLst/>
                <a:latin typeface="Nunito Sans" panose="00000500000000000000" pitchFamily="2" charset="0"/>
                <a:ea typeface="Times New Roman" panose="02020603050405020304" pitchFamily="18" charset="0"/>
                <a:cs typeface="Times New Roman" panose="02020603050405020304" pitchFamily="18" charset="0"/>
              </a:rPr>
              <a:t>While it is not necessary, contact your local pantry to let them know you are planning a drive. Learn from them about specific needs, be open to their suggestions, and ask if there is an ideal timeframe/date for them to receive your items. See if there are other details they might want to share with you to help the drive be successful.</a:t>
            </a:r>
          </a:p>
          <a:p>
            <a:pPr marL="800100" lvl="1" indent="-342900">
              <a:lnSpc>
                <a:spcPct val="107000"/>
              </a:lnSpc>
              <a:buFont typeface="Arial" panose="020B0604020202020204" pitchFamily="34" charset="0"/>
              <a:buChar char="•"/>
            </a:pPr>
            <a:endParaRPr lang="en-US" kern="100" dirty="0">
              <a:effectLst/>
              <a:latin typeface="Nunito Sans" panose="00000500000000000000" pitchFamily="2"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b="1" kern="100" dirty="0">
                <a:effectLst/>
                <a:latin typeface="Nunito Sans" panose="00000500000000000000" pitchFamily="2" charset="0"/>
                <a:ea typeface="Aptos" panose="020B0004020202020204" pitchFamily="34" charset="0"/>
                <a:cs typeface="Times New Roman" panose="02020603050405020304" pitchFamily="18" charset="0"/>
              </a:rPr>
              <a:t>Find a Food Pantry/Great Plains Food Bank Partner Feeding Network</a:t>
            </a:r>
          </a:p>
          <a:p>
            <a:pPr marL="742950" marR="0" lvl="1" indent="-285750">
              <a:lnSpc>
                <a:spcPct val="107000"/>
              </a:lnSpc>
              <a:spcBef>
                <a:spcPts val="0"/>
              </a:spcBef>
              <a:spcAft>
                <a:spcPts val="0"/>
              </a:spcAft>
              <a:buFont typeface="Arial" panose="020B0604020202020204" pitchFamily="34" charset="0"/>
              <a:buChar char="•"/>
            </a:pPr>
            <a:r>
              <a:rPr lang="en-US" kern="100" dirty="0">
                <a:solidFill>
                  <a:srgbClr val="131313"/>
                </a:solidFill>
                <a:effectLst/>
                <a:highlight>
                  <a:srgbClr val="F3F3F3"/>
                </a:highlight>
                <a:latin typeface="Nunito Sans" panose="00000500000000000000" pitchFamily="2" charset="0"/>
                <a:ea typeface="Aptos" panose="020B0004020202020204" pitchFamily="34" charset="0"/>
                <a:cs typeface="Times New Roman" panose="02020603050405020304" pitchFamily="18" charset="0"/>
              </a:rPr>
              <a:t>Use this link to connect with a Great Plains Food Bank partner food pantry to make arrangements for your food drive.</a:t>
            </a:r>
            <a:endParaRPr lang="en-US" kern="100" dirty="0">
              <a:effectLst/>
              <a:latin typeface="Nunito Sans" panose="00000500000000000000" pitchFamily="2"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u="sng" kern="100" dirty="0">
                <a:solidFill>
                  <a:srgbClr val="0000FF"/>
                </a:solidFill>
                <a:effectLst/>
                <a:latin typeface="Nunito Sans" panose="00000500000000000000" pitchFamily="2" charset="0"/>
                <a:ea typeface="Aptos" panose="020B0004020202020204" pitchFamily="34" charset="0"/>
                <a:cs typeface="Times New Roman" panose="02020603050405020304" pitchFamily="18" charset="0"/>
                <a:hlinkClick r:id="rId3"/>
              </a:rPr>
              <a:t>https://www.greatplainsfoodbank.org/get-help/partner-food-pantries</a:t>
            </a:r>
            <a:endParaRPr lang="en-US" kern="100" dirty="0">
              <a:effectLst/>
              <a:latin typeface="Nunito Sans" panose="00000500000000000000" pitchFamily="2"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kern="100" dirty="0">
                <a:solidFill>
                  <a:srgbClr val="131313"/>
                </a:solidFill>
                <a:effectLst/>
                <a:highlight>
                  <a:srgbClr val="F3F3F3"/>
                </a:highlight>
                <a:latin typeface="Nunito Sans" panose="00000500000000000000" pitchFamily="2" charset="0"/>
                <a:ea typeface="Aptos" panose="020B0004020202020204" pitchFamily="34" charset="0"/>
                <a:cs typeface="Times New Roman" panose="02020603050405020304" pitchFamily="18" charset="0"/>
              </a:rPr>
              <a:t>Each year Great Plains Food Bank distributes more than 14 million pounds of food and grocery products to nearly 200 partners across North Dakota and Clay County, Minnesota. This network, comprised of food pantries, soup kitchens, emergency shelters, afterschool programs, and other charitable feeding programs, are on the front lines every day distributing the food we supply directly into the hands of hungry children, seniors and working families.</a:t>
            </a:r>
            <a:endParaRPr lang="en-US" kern="100" dirty="0">
              <a:effectLst/>
              <a:latin typeface="Nunito Sans" panose="00000500000000000000" pitchFamily="2"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pPr>
            <a:endParaRPr lang="en-US" kern="100" dirty="0">
              <a:effectLst/>
              <a:latin typeface="Nunito Sans"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593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rectangle&#10;&#10;Description automatically generated">
            <a:extLst>
              <a:ext uri="{FF2B5EF4-FFF2-40B4-BE49-F238E27FC236}">
                <a16:creationId xmlns:a16="http://schemas.microsoft.com/office/drawing/2014/main" id="{9EF56906-4375-64C1-F733-2F017C0F0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TextBox 1">
            <a:extLst>
              <a:ext uri="{FF2B5EF4-FFF2-40B4-BE49-F238E27FC236}">
                <a16:creationId xmlns:a16="http://schemas.microsoft.com/office/drawing/2014/main" id="{AE92C01D-E57A-C5A4-DCC4-D35A8AC54626}"/>
              </a:ext>
            </a:extLst>
          </p:cNvPr>
          <p:cNvSpPr txBox="1"/>
          <p:nvPr/>
        </p:nvSpPr>
        <p:spPr>
          <a:xfrm>
            <a:off x="641074" y="1808922"/>
            <a:ext cx="11097040" cy="4145430"/>
          </a:xfrm>
          <a:prstGeom prst="rect">
            <a:avLst/>
          </a:prstGeom>
          <a:noFill/>
        </p:spPr>
        <p:txBody>
          <a:bodyPr wrap="square" rtlCol="0">
            <a:spAutoFit/>
          </a:bodyPr>
          <a:lstStyle/>
          <a:p>
            <a:pPr marL="285750" marR="0" lvl="0" indent="-285750">
              <a:lnSpc>
                <a:spcPct val="107000"/>
              </a:lnSpc>
              <a:spcBef>
                <a:spcPts val="0"/>
              </a:spcBef>
              <a:spcAft>
                <a:spcPts val="0"/>
              </a:spcAft>
              <a:buFont typeface="Arial" panose="020B0604020202020204" pitchFamily="34" charset="0"/>
              <a:buChar char="•"/>
            </a:pPr>
            <a:r>
              <a:rPr lang="en-US" b="1" kern="0" dirty="0">
                <a:effectLst/>
                <a:latin typeface="Nunito Sans" panose="00000500000000000000" pitchFamily="2" charset="0"/>
                <a:ea typeface="Times New Roman" panose="02020603050405020304" pitchFamily="18" charset="0"/>
                <a:cs typeface="Times New Roman" panose="02020603050405020304" pitchFamily="18" charset="0"/>
              </a:rPr>
              <a:t>What are the dates of the food drive?</a:t>
            </a:r>
          </a:p>
          <a:p>
            <a:pPr marR="0" lvl="0">
              <a:lnSpc>
                <a:spcPct val="107000"/>
              </a:lnSpc>
              <a:spcBef>
                <a:spcPts val="0"/>
              </a:spcBef>
              <a:spcAft>
                <a:spcPts val="0"/>
              </a:spcAft>
            </a:pPr>
            <a:endParaRPr lang="en-US" b="1" kern="100" dirty="0">
              <a:effectLst/>
              <a:latin typeface="Nunito Sans" panose="00000500000000000000" pitchFamily="2" charset="0"/>
              <a:ea typeface="Aptos" panose="020B000402020202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b="1" kern="0" dirty="0">
                <a:effectLst/>
                <a:latin typeface="Nunito Sans" panose="00000500000000000000" pitchFamily="2" charset="0"/>
                <a:ea typeface="Times New Roman" panose="02020603050405020304" pitchFamily="18" charset="0"/>
                <a:cs typeface="Arial" panose="020B0604020202020204" pitchFamily="34" charset="0"/>
              </a:rPr>
              <a:t>Address where food drive will be held.</a:t>
            </a:r>
            <a:endParaRPr lang="en-US" b="1" kern="100" dirty="0">
              <a:effectLst/>
              <a:latin typeface="Nunito Sans" panose="00000500000000000000" pitchFamily="2"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kern="0" dirty="0">
                <a:effectLst/>
                <a:latin typeface="Nunito Sans" panose="00000500000000000000" pitchFamily="2" charset="0"/>
                <a:ea typeface="Times New Roman" panose="02020603050405020304" pitchFamily="18" charset="0"/>
                <a:cs typeface="Times New Roman" panose="02020603050405020304" pitchFamily="18" charset="0"/>
              </a:rPr>
              <a:t>Will this event be held at multiple addresses? A challenge among locations can be fun!</a:t>
            </a:r>
          </a:p>
          <a:p>
            <a:pPr marL="742950" marR="0" lvl="1" indent="-285750">
              <a:lnSpc>
                <a:spcPct val="107000"/>
              </a:lnSpc>
              <a:spcBef>
                <a:spcPts val="0"/>
              </a:spcBef>
              <a:spcAft>
                <a:spcPts val="0"/>
              </a:spcAft>
              <a:buFont typeface="Arial" panose="020B0604020202020204" pitchFamily="34" charset="0"/>
              <a:buChar char="•"/>
            </a:pPr>
            <a:endParaRPr lang="en-US" kern="100" dirty="0">
              <a:effectLst/>
              <a:latin typeface="Nunito Sans" panose="00000500000000000000" pitchFamily="2"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b="1" kern="100" dirty="0">
                <a:effectLst/>
                <a:latin typeface="Nunito Sans" panose="00000500000000000000" pitchFamily="2" charset="0"/>
                <a:ea typeface="Aptos" panose="020B0004020202020204" pitchFamily="34" charset="0"/>
                <a:cs typeface="Times New Roman" panose="02020603050405020304" pitchFamily="18" charset="0"/>
              </a:rPr>
              <a:t>Select the specific good(s) to collect and a pound/metrics goal.</a:t>
            </a:r>
          </a:p>
          <a:p>
            <a:pPr marL="800100" lvl="1" indent="-342900">
              <a:lnSpc>
                <a:spcPct val="107000"/>
              </a:lnSpc>
              <a:buFont typeface="Arial" panose="020B0604020202020204" pitchFamily="34" charset="0"/>
              <a:buChar char="•"/>
            </a:pPr>
            <a:r>
              <a:rPr lang="en-US" kern="100" dirty="0">
                <a:effectLst/>
                <a:latin typeface="Nunito Sans" panose="00000500000000000000" pitchFamily="2" charset="0"/>
                <a:ea typeface="Aptos" panose="020B0004020202020204" pitchFamily="34" charset="0"/>
                <a:cs typeface="Times New Roman" panose="02020603050405020304" pitchFamily="18" charset="0"/>
              </a:rPr>
              <a:t>You can hold a general food drive or create a theme (gluten-free food, protein, birthday, diapers, personal care items, pet supplies, spices, etc.).</a:t>
            </a:r>
          </a:p>
          <a:p>
            <a:pPr marL="742950" marR="0" lvl="1" indent="-285750">
              <a:lnSpc>
                <a:spcPct val="107000"/>
              </a:lnSpc>
              <a:spcBef>
                <a:spcPts val="0"/>
              </a:spcBef>
              <a:spcAft>
                <a:spcPts val="0"/>
              </a:spcAft>
              <a:buFont typeface="Arial" panose="020B0604020202020204" pitchFamily="34" charset="0"/>
              <a:buChar char="•"/>
            </a:pPr>
            <a:r>
              <a:rPr lang="en-US" kern="100" dirty="0">
                <a:effectLst/>
                <a:latin typeface="Nunito Sans" panose="00000500000000000000" pitchFamily="2" charset="0"/>
                <a:ea typeface="Aptos" panose="020B0004020202020204" pitchFamily="34" charset="0"/>
                <a:cs typeface="Times New Roman" panose="02020603050405020304" pitchFamily="18" charset="0"/>
              </a:rPr>
              <a:t>This guide of products Great Plains Food Bank accepts could be helpful.</a:t>
            </a:r>
          </a:p>
          <a:p>
            <a:pPr marL="742950" marR="0" lvl="1" indent="-285750">
              <a:lnSpc>
                <a:spcPct val="107000"/>
              </a:lnSpc>
              <a:spcBef>
                <a:spcPts val="0"/>
              </a:spcBef>
              <a:spcAft>
                <a:spcPts val="800"/>
              </a:spcAft>
              <a:buFont typeface="Arial" panose="020B0604020202020204" pitchFamily="34" charset="0"/>
              <a:buChar char="•"/>
            </a:pPr>
            <a:r>
              <a:rPr lang="en-US" u="sng" kern="100" dirty="0">
                <a:solidFill>
                  <a:srgbClr val="0000FF"/>
                </a:solidFill>
                <a:latin typeface="Nunito Sans" panose="00000500000000000000" pitchFamily="2" charset="0"/>
                <a:ea typeface="Aptos" panose="020B0004020202020204" pitchFamily="34" charset="0"/>
                <a:cs typeface="Times New Roman" panose="02020603050405020304" pitchFamily="18" charset="0"/>
                <a:hlinkClick r:id="rId3"/>
              </a:rPr>
              <a:t>https://www.greatplainsfoodbank.org/take-action/join-us-as-a-partner/products-we-accept/</a:t>
            </a:r>
            <a:endParaRPr lang="en-US" u="sng" kern="100" dirty="0">
              <a:solidFill>
                <a:srgbClr val="0000FF"/>
              </a:solidFill>
              <a:latin typeface="Nunito Sans" panose="00000500000000000000" pitchFamily="2"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800" kern="100" dirty="0">
                <a:effectLst/>
                <a:latin typeface="Nunito Sans" panose="00000500000000000000" pitchFamily="2" charset="0"/>
                <a:ea typeface="Aptos" panose="020B0004020202020204" pitchFamily="34" charset="0"/>
                <a:cs typeface="Times New Roman" panose="02020603050405020304" pitchFamily="18" charset="0"/>
              </a:rPr>
              <a:t>Set a pound goal or other metrics to help you evaluate and report on your success. A typical food drive yields 250 pounds.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endParaRPr lang="en-US" kern="100" dirty="0">
              <a:effectLst/>
              <a:latin typeface="Nunito Sans"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32158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yellow color palette&#10;&#10;Description automatically generated with medium confidence">
            <a:extLst>
              <a:ext uri="{FF2B5EF4-FFF2-40B4-BE49-F238E27FC236}">
                <a16:creationId xmlns:a16="http://schemas.microsoft.com/office/drawing/2014/main" id="{A643630C-FFD8-7B3D-09CC-39B18BC2B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TextBox 1">
            <a:extLst>
              <a:ext uri="{FF2B5EF4-FFF2-40B4-BE49-F238E27FC236}">
                <a16:creationId xmlns:a16="http://schemas.microsoft.com/office/drawing/2014/main" id="{A7F28252-94B0-365E-532E-28D4552D623F}"/>
              </a:ext>
            </a:extLst>
          </p:cNvPr>
          <p:cNvSpPr txBox="1"/>
          <p:nvPr/>
        </p:nvSpPr>
        <p:spPr>
          <a:xfrm>
            <a:off x="576470" y="685801"/>
            <a:ext cx="10863470" cy="4829335"/>
          </a:xfrm>
          <a:prstGeom prst="rect">
            <a:avLst/>
          </a:prstGeom>
          <a:noFill/>
        </p:spPr>
        <p:txBody>
          <a:bodyPr wrap="square" rtlCol="0">
            <a:spAutoFit/>
          </a:bodyPr>
          <a:lstStyle/>
          <a:p>
            <a:pPr marL="342900" marR="0" lvl="0" indent="-342900">
              <a:lnSpc>
                <a:spcPct val="107000"/>
              </a:lnSpc>
              <a:spcBef>
                <a:spcPts val="0"/>
              </a:spcBef>
              <a:spcAft>
                <a:spcPts val="0"/>
              </a:spcAft>
              <a:buFont typeface="Arial" panose="020B0604020202020204" pitchFamily="34" charset="0"/>
              <a:buChar char="•"/>
            </a:pPr>
            <a:r>
              <a:rPr lang="en-US" sz="1800" b="1" kern="100" dirty="0">
                <a:effectLst/>
                <a:latin typeface="Nunito Sans" panose="00000500000000000000" pitchFamily="2" charset="0"/>
                <a:ea typeface="Aptos" panose="020B0004020202020204" pitchFamily="34" charset="0"/>
                <a:cs typeface="Times New Roman" panose="02020603050405020304" pitchFamily="18" charset="0"/>
              </a:rPr>
              <a:t>Put together a team/committee to organize.</a:t>
            </a:r>
          </a:p>
          <a:p>
            <a:pPr marL="800100" lvl="1" indent="-342900">
              <a:lnSpc>
                <a:spcPct val="107000"/>
              </a:lnSpc>
              <a:buFont typeface="Arial" panose="020B0604020202020204" pitchFamily="34" charset="0"/>
              <a:buChar char="•"/>
            </a:pPr>
            <a:r>
              <a:rPr lang="en-US" kern="100" dirty="0">
                <a:effectLst/>
                <a:latin typeface="Nunito Sans" panose="00000500000000000000" pitchFamily="2" charset="0"/>
                <a:ea typeface="Aptos" panose="020B0004020202020204" pitchFamily="34" charset="0"/>
                <a:cs typeface="Times New Roman" panose="02020603050405020304" pitchFamily="18" charset="0"/>
              </a:rPr>
              <a:t>Think about how to promote the event (social media is great), who will put collection boxes out, make posters, send emails or texts out to coworkers/friends/family who would be interested in supporting the drive. Who will take pictures and write a message to document your success and share gratitude to those who participated?</a:t>
            </a:r>
          </a:p>
          <a:p>
            <a:pPr lvl="1">
              <a:lnSpc>
                <a:spcPct val="107000"/>
              </a:lnSpc>
            </a:pPr>
            <a:endParaRPr lang="en-US" kern="100" dirty="0">
              <a:effectLst/>
              <a:latin typeface="Nunito Sans" panose="00000500000000000000" pitchFamily="2"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kern="100" dirty="0">
                <a:effectLst/>
                <a:latin typeface="Nunito Sans" panose="00000500000000000000" pitchFamily="2" charset="0"/>
                <a:ea typeface="Aptos" panose="020B0004020202020204" pitchFamily="34" charset="0"/>
                <a:cs typeface="Times New Roman" panose="02020603050405020304" pitchFamily="18" charset="0"/>
              </a:rPr>
              <a:t>Promote the drive.</a:t>
            </a:r>
          </a:p>
          <a:p>
            <a:pPr marR="0" lvl="0">
              <a:lnSpc>
                <a:spcPct val="107000"/>
              </a:lnSpc>
              <a:spcBef>
                <a:spcPts val="0"/>
              </a:spcBef>
              <a:spcAft>
                <a:spcPts val="0"/>
              </a:spcAft>
            </a:pPr>
            <a:endParaRPr lang="en-US" sz="1800" b="1" kern="100" dirty="0">
              <a:effectLst/>
              <a:latin typeface="Nunito Sans" panose="00000500000000000000" pitchFamily="2"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kern="100" dirty="0">
                <a:effectLst/>
                <a:latin typeface="Nunito Sans" panose="00000500000000000000" pitchFamily="2" charset="0"/>
                <a:ea typeface="Aptos" panose="020B0004020202020204" pitchFamily="34" charset="0"/>
                <a:cs typeface="Times New Roman" panose="02020603050405020304" pitchFamily="18" charset="0"/>
              </a:rPr>
              <a:t>Record donation metrics based on your goals.</a:t>
            </a:r>
          </a:p>
          <a:p>
            <a:pPr marL="800100" lvl="1" indent="-342900">
              <a:lnSpc>
                <a:spcPct val="107000"/>
              </a:lnSpc>
              <a:buFont typeface="Arial" panose="020B0604020202020204" pitchFamily="34" charset="0"/>
              <a:buChar char="•"/>
            </a:pPr>
            <a:r>
              <a:rPr lang="en-US" kern="100" dirty="0">
                <a:effectLst/>
                <a:latin typeface="Nunito Sans" panose="00000500000000000000" pitchFamily="2" charset="0"/>
                <a:ea typeface="Aptos" panose="020B0004020202020204" pitchFamily="34" charset="0"/>
                <a:cs typeface="Times New Roman" panose="02020603050405020304" pitchFamily="18" charset="0"/>
              </a:rPr>
              <a:t>You can talk about this in pounds collected, types of products collected, etc.</a:t>
            </a:r>
          </a:p>
          <a:p>
            <a:pPr lvl="1">
              <a:lnSpc>
                <a:spcPct val="107000"/>
              </a:lnSpc>
            </a:pPr>
            <a:endParaRPr lang="en-US" kern="100" dirty="0">
              <a:effectLst/>
              <a:latin typeface="Nunito Sans" panose="00000500000000000000" pitchFamily="2"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kern="100" dirty="0">
                <a:effectLst/>
                <a:latin typeface="Nunito Sans" panose="00000500000000000000" pitchFamily="2" charset="0"/>
                <a:ea typeface="Aptos" panose="020B0004020202020204" pitchFamily="34" charset="0"/>
                <a:cs typeface="Times New Roman" panose="02020603050405020304" pitchFamily="18" charset="0"/>
              </a:rPr>
              <a:t>Deliver your donations to your local food pantry. </a:t>
            </a:r>
            <a:r>
              <a:rPr lang="en-US" sz="1800" kern="100" dirty="0">
                <a:effectLst/>
                <a:latin typeface="Nunito Sans" panose="00000500000000000000" pitchFamily="2" charset="0"/>
                <a:ea typeface="Aptos" panose="020B0004020202020204" pitchFamily="34" charset="0"/>
                <a:cs typeface="Times New Roman" panose="02020603050405020304" pitchFamily="18" charset="0"/>
              </a:rPr>
              <a:t>Capture photos and stories.</a:t>
            </a:r>
          </a:p>
          <a:p>
            <a:pPr marR="0" lvl="0">
              <a:lnSpc>
                <a:spcPct val="107000"/>
              </a:lnSpc>
              <a:spcBef>
                <a:spcPts val="0"/>
              </a:spcBef>
              <a:spcAft>
                <a:spcPts val="0"/>
              </a:spcAft>
            </a:pPr>
            <a:endParaRPr lang="en-US" sz="1800" kern="100" dirty="0">
              <a:effectLst/>
              <a:latin typeface="Nunito Sans" panose="00000500000000000000" pitchFamily="2"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kern="0" dirty="0">
                <a:effectLst/>
                <a:latin typeface="Nunito Sans" panose="00000500000000000000" pitchFamily="2" charset="0"/>
                <a:ea typeface="Times New Roman" panose="02020603050405020304" pitchFamily="18" charset="0"/>
                <a:cs typeface="Arial" panose="020B0604020202020204" pitchFamily="34" charset="0"/>
              </a:rPr>
              <a:t>Share your gratitude, impact stories, and final results with your team!</a:t>
            </a:r>
          </a:p>
          <a:p>
            <a:pPr marL="342900" marR="0" lvl="0" indent="-342900">
              <a:lnSpc>
                <a:spcPct val="107000"/>
              </a:lnSpc>
              <a:spcBef>
                <a:spcPts val="0"/>
              </a:spcBef>
              <a:spcAft>
                <a:spcPts val="0"/>
              </a:spcAft>
              <a:buFont typeface="Arial" panose="020B0604020202020204" pitchFamily="34" charset="0"/>
              <a:buChar char="•"/>
            </a:pPr>
            <a:endParaRPr lang="en-US" sz="1800" kern="100" dirty="0">
              <a:effectLst/>
              <a:latin typeface="Nunito Sans" panose="00000500000000000000" pitchFamily="2"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sz="1800" b="1" kern="0" dirty="0">
                <a:effectLst/>
                <a:latin typeface="Nunito Sans" panose="00000500000000000000" pitchFamily="2" charset="0"/>
                <a:ea typeface="Times New Roman" panose="02020603050405020304" pitchFamily="18" charset="0"/>
                <a:cs typeface="Arial" panose="020B0604020202020204" pitchFamily="34" charset="0"/>
              </a:rPr>
              <a:t>Evaluate and make plans for the next one!</a:t>
            </a:r>
            <a:endParaRPr lang="en-US" sz="1800" b="1" kern="100" dirty="0">
              <a:effectLst/>
              <a:latin typeface="Nunito Sans"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4486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ackground with white text and a plant&#10;&#10;Description automatically generated">
            <a:extLst>
              <a:ext uri="{FF2B5EF4-FFF2-40B4-BE49-F238E27FC236}">
                <a16:creationId xmlns:a16="http://schemas.microsoft.com/office/drawing/2014/main" id="{713DAF18-8D06-41D2-F416-F9FD1AF87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106918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7a49d48-9722-4d15-885d-c068794ad732}" enabled="0" method="" siteId="{47a49d48-9722-4d15-885d-c068794ad732}" removed="1"/>
</clbl:labelList>
</file>

<file path=docProps/app.xml><?xml version="1.0" encoding="utf-8"?>
<Properties xmlns="http://schemas.openxmlformats.org/officeDocument/2006/extended-properties" xmlns:vt="http://schemas.openxmlformats.org/officeDocument/2006/docPropsVTypes">
  <TotalTime>105</TotalTime>
  <Words>908</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Calibri Light</vt:lpstr>
      <vt:lpstr>Nunito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Paulson</dc:creator>
  <cp:lastModifiedBy>Rebecca Knutson</cp:lastModifiedBy>
  <cp:revision>6</cp:revision>
  <dcterms:created xsi:type="dcterms:W3CDTF">2023-10-27T17:55:07Z</dcterms:created>
  <dcterms:modified xsi:type="dcterms:W3CDTF">2024-04-19T07:42:53Z</dcterms:modified>
</cp:coreProperties>
</file>