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85" r:id="rId5"/>
    <p:sldId id="278" r:id="rId6"/>
    <p:sldId id="283" r:id="rId7"/>
    <p:sldId id="271" r:id="rId8"/>
    <p:sldId id="284" r:id="rId9"/>
    <p:sldId id="281" r:id="rId10"/>
    <p:sldId id="262" r:id="rId11"/>
    <p:sldId id="279" r:id="rId12"/>
    <p:sldId id="264" r:id="rId13"/>
    <p:sldId id="28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A21"/>
    <a:srgbClr val="316195"/>
    <a:srgbClr val="1B355E"/>
    <a:srgbClr val="979899"/>
    <a:srgbClr val="F1EED8"/>
    <a:srgbClr val="FFD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B2CE5-4DC2-3429-69E8-329DECB1B31F}" v="11" dt="2024-04-26T15:51:2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Beck" userId="S::kbeck@greatplainsfoodbank.org::f812cc64-d259-4441-802a-149ffb247b24" providerId="AD" clId="Web-{228B2CE5-4DC2-3429-69E8-329DECB1B31F}"/>
    <pc:docChg chg="modSld">
      <pc:chgData name="Kayla Beck" userId="S::kbeck@greatplainsfoodbank.org::f812cc64-d259-4441-802a-149ffb247b24" providerId="AD" clId="Web-{228B2CE5-4DC2-3429-69E8-329DECB1B31F}" dt="2024-04-26T15:51:29.090" v="5" actId="20577"/>
      <pc:docMkLst>
        <pc:docMk/>
      </pc:docMkLst>
      <pc:sldChg chg="modSp">
        <pc:chgData name="Kayla Beck" userId="S::kbeck@greatplainsfoodbank.org::f812cc64-d259-4441-802a-149ffb247b24" providerId="AD" clId="Web-{228B2CE5-4DC2-3429-69E8-329DECB1B31F}" dt="2024-04-26T15:51:29.090" v="5" actId="20577"/>
        <pc:sldMkLst>
          <pc:docMk/>
          <pc:sldMk cId="1679262989" sldId="256"/>
        </pc:sldMkLst>
        <pc:spChg chg="mod">
          <ac:chgData name="Kayla Beck" userId="S::kbeck@greatplainsfoodbank.org::f812cc64-d259-4441-802a-149ffb247b24" providerId="AD" clId="Web-{228B2CE5-4DC2-3429-69E8-329DECB1B31F}" dt="2024-04-26T15:51:29.090" v="5" actId="20577"/>
          <ac:spMkLst>
            <pc:docMk/>
            <pc:sldMk cId="1679262989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AF9D-AB4E-4B09-85EF-FA99987843A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DE4AC1-66B0-4A79-AC6D-36C4C27C539F}">
      <dgm:prSet phldrT="[Text]"/>
      <dgm:spPr>
        <a:solidFill>
          <a:srgbClr val="EAAA21"/>
        </a:solidFill>
      </dgm:spPr>
      <dgm:t>
        <a:bodyPr/>
        <a:lstStyle/>
        <a:p>
          <a:r>
            <a:rPr lang="en-US" dirty="0"/>
            <a:t>White</a:t>
          </a:r>
        </a:p>
        <a:p>
          <a:r>
            <a:rPr lang="en-US" dirty="0"/>
            <a:t> 86.6%</a:t>
          </a:r>
        </a:p>
      </dgm:t>
    </dgm:pt>
    <dgm:pt modelId="{5D3AD0D1-B880-40BB-98AD-E876C237B623}" type="parTrans" cxnId="{1E717C47-030B-4B91-9308-B06405824704}">
      <dgm:prSet/>
      <dgm:spPr/>
      <dgm:t>
        <a:bodyPr/>
        <a:lstStyle/>
        <a:p>
          <a:endParaRPr lang="en-US"/>
        </a:p>
      </dgm:t>
    </dgm:pt>
    <dgm:pt modelId="{793160C1-2ABB-4512-B053-C45ECB459C21}" type="sibTrans" cxnId="{1E717C47-030B-4B91-9308-B06405824704}">
      <dgm:prSet/>
      <dgm:spPr/>
      <dgm:t>
        <a:bodyPr/>
        <a:lstStyle/>
        <a:p>
          <a:endParaRPr lang="en-US"/>
        </a:p>
      </dgm:t>
    </dgm:pt>
    <dgm:pt modelId="{FB31FBFF-7737-4769-B3A6-BF0342BDD60C}">
      <dgm:prSet/>
      <dgm:spPr>
        <a:solidFill>
          <a:srgbClr val="1B355E"/>
        </a:solidFill>
      </dgm:spPr>
      <dgm:t>
        <a:bodyPr/>
        <a:lstStyle/>
        <a:p>
          <a:r>
            <a:rPr lang="en-US" dirty="0"/>
            <a:t>American Indian/ Alaska Native</a:t>
          </a:r>
        </a:p>
        <a:p>
          <a:r>
            <a:rPr lang="en-US" dirty="0"/>
            <a:t> 5.3%</a:t>
          </a:r>
        </a:p>
      </dgm:t>
    </dgm:pt>
    <dgm:pt modelId="{227F2FB3-DA85-48A3-AE8E-A8303AFE9138}" type="parTrans" cxnId="{2D384A5A-DA9E-4092-A86C-0CB88D36B324}">
      <dgm:prSet/>
      <dgm:spPr/>
      <dgm:t>
        <a:bodyPr/>
        <a:lstStyle/>
        <a:p>
          <a:endParaRPr lang="en-US"/>
        </a:p>
      </dgm:t>
    </dgm:pt>
    <dgm:pt modelId="{0DDB68F4-5DF8-44B2-AE94-B808FABBA46B}" type="sibTrans" cxnId="{2D384A5A-DA9E-4092-A86C-0CB88D36B324}">
      <dgm:prSet/>
      <dgm:spPr/>
      <dgm:t>
        <a:bodyPr/>
        <a:lstStyle/>
        <a:p>
          <a:endParaRPr lang="en-US"/>
        </a:p>
      </dgm:t>
    </dgm:pt>
    <dgm:pt modelId="{2B6AA7F4-331B-4A06-89BB-C0DD93880666}">
      <dgm:prSet/>
      <dgm:spPr>
        <a:solidFill>
          <a:srgbClr val="316195"/>
        </a:solidFill>
      </dgm:spPr>
      <dgm:t>
        <a:bodyPr/>
        <a:lstStyle/>
        <a:p>
          <a:r>
            <a:rPr lang="en-US" dirty="0"/>
            <a:t>4.6% are foreign born</a:t>
          </a:r>
        </a:p>
      </dgm:t>
    </dgm:pt>
    <dgm:pt modelId="{F2951AD6-9CD1-4E5E-8BE9-4C301B5CE67D}" type="parTrans" cxnId="{921BA337-0F5A-4BB6-B69C-D63F83A92576}">
      <dgm:prSet/>
      <dgm:spPr/>
      <dgm:t>
        <a:bodyPr/>
        <a:lstStyle/>
        <a:p>
          <a:endParaRPr lang="en-US"/>
        </a:p>
      </dgm:t>
    </dgm:pt>
    <dgm:pt modelId="{7EB6C361-FC25-4D47-93AE-A3F70DBD9BCC}" type="sibTrans" cxnId="{921BA337-0F5A-4BB6-B69C-D63F83A92576}">
      <dgm:prSet/>
      <dgm:spPr/>
      <dgm:t>
        <a:bodyPr/>
        <a:lstStyle/>
        <a:p>
          <a:endParaRPr lang="en-US"/>
        </a:p>
      </dgm:t>
    </dgm:pt>
    <dgm:pt modelId="{30E24627-1632-4A4A-B26B-AB334E29F525}">
      <dgm:prSet/>
      <dgm:spPr>
        <a:solidFill>
          <a:srgbClr val="EAAA21"/>
        </a:solidFill>
      </dgm:spPr>
      <dgm:t>
        <a:bodyPr/>
        <a:lstStyle/>
        <a:p>
          <a:r>
            <a:rPr lang="en-US" dirty="0"/>
            <a:t>6.7% speak a language other than English at home</a:t>
          </a:r>
        </a:p>
      </dgm:t>
    </dgm:pt>
    <dgm:pt modelId="{9CCD8E12-760B-4915-93D4-EF3BDF13C19E}" type="parTrans" cxnId="{8DEEF18B-7654-4E19-935A-CDF1F0502CB2}">
      <dgm:prSet/>
      <dgm:spPr/>
      <dgm:t>
        <a:bodyPr/>
        <a:lstStyle/>
        <a:p>
          <a:endParaRPr lang="en-US"/>
        </a:p>
      </dgm:t>
    </dgm:pt>
    <dgm:pt modelId="{62F229F7-AF9C-410A-86EF-F376B21969C5}" type="sibTrans" cxnId="{8DEEF18B-7654-4E19-935A-CDF1F0502CB2}">
      <dgm:prSet/>
      <dgm:spPr/>
      <dgm:t>
        <a:bodyPr/>
        <a:lstStyle/>
        <a:p>
          <a:endParaRPr lang="en-US"/>
        </a:p>
      </dgm:t>
    </dgm:pt>
    <dgm:pt modelId="{62C2A5AF-CE01-44CC-AE14-B3A5601528BC}">
      <dgm:prSet/>
      <dgm:spPr>
        <a:solidFill>
          <a:srgbClr val="316195"/>
        </a:solidFill>
      </dgm:spPr>
      <dgm:t>
        <a:bodyPr/>
        <a:lstStyle/>
        <a:p>
          <a:r>
            <a:rPr lang="en-US" dirty="0"/>
            <a:t>Hispanic</a:t>
          </a:r>
        </a:p>
        <a:p>
          <a:r>
            <a:rPr lang="en-US" dirty="0"/>
            <a:t>4.6%</a:t>
          </a:r>
        </a:p>
      </dgm:t>
    </dgm:pt>
    <dgm:pt modelId="{541D8C2B-5ED1-423E-A475-21651DC679FF}" type="parTrans" cxnId="{EB8F0705-48F6-42CC-9844-E28597FCB644}">
      <dgm:prSet/>
      <dgm:spPr/>
      <dgm:t>
        <a:bodyPr/>
        <a:lstStyle/>
        <a:p>
          <a:endParaRPr lang="en-US"/>
        </a:p>
      </dgm:t>
    </dgm:pt>
    <dgm:pt modelId="{6DFABA29-BD73-4236-82E7-6F7E6DD168E8}" type="sibTrans" cxnId="{EB8F0705-48F6-42CC-9844-E28597FCB644}">
      <dgm:prSet/>
      <dgm:spPr/>
      <dgm:t>
        <a:bodyPr/>
        <a:lstStyle/>
        <a:p>
          <a:endParaRPr lang="en-US"/>
        </a:p>
      </dgm:t>
    </dgm:pt>
    <dgm:pt modelId="{849470BA-3F2E-425D-81EB-7B6585D1A67D}">
      <dgm:prSet/>
      <dgm:spPr>
        <a:solidFill>
          <a:srgbClr val="1B355E"/>
        </a:solidFill>
      </dgm:spPr>
      <dgm:t>
        <a:bodyPr/>
        <a:lstStyle/>
        <a:p>
          <a:r>
            <a:rPr lang="en-US" dirty="0"/>
            <a:t>7.7% are living with a disability under age 65 </a:t>
          </a:r>
        </a:p>
      </dgm:t>
    </dgm:pt>
    <dgm:pt modelId="{62494475-B6A7-491A-AA3F-06AF4B0160E6}" type="parTrans" cxnId="{47BB9708-7F2D-4609-A703-C2AB88C30BAB}">
      <dgm:prSet/>
      <dgm:spPr/>
      <dgm:t>
        <a:bodyPr/>
        <a:lstStyle/>
        <a:p>
          <a:endParaRPr lang="en-US"/>
        </a:p>
      </dgm:t>
    </dgm:pt>
    <dgm:pt modelId="{4015983F-E4E1-46BC-9400-70B15FCFA02F}" type="sibTrans" cxnId="{47BB9708-7F2D-4609-A703-C2AB88C30BAB}">
      <dgm:prSet/>
      <dgm:spPr/>
      <dgm:t>
        <a:bodyPr/>
        <a:lstStyle/>
        <a:p>
          <a:endParaRPr lang="en-US"/>
        </a:p>
      </dgm:t>
    </dgm:pt>
    <dgm:pt modelId="{EAF5C921-80CB-4645-BBFE-80C64931B7E7}">
      <dgm:prSet/>
      <dgm:spPr>
        <a:solidFill>
          <a:srgbClr val="1B355E"/>
        </a:solidFill>
      </dgm:spPr>
      <dgm:t>
        <a:bodyPr/>
        <a:lstStyle/>
        <a:p>
          <a:r>
            <a:rPr lang="en-US" dirty="0"/>
            <a:t>16.7% age 65 and older</a:t>
          </a:r>
        </a:p>
      </dgm:t>
    </dgm:pt>
    <dgm:pt modelId="{CAC9D7DC-CA11-49FB-8996-EF09EE865727}" type="parTrans" cxnId="{EECA8981-F00E-4919-AAAA-908EE06C85C2}">
      <dgm:prSet/>
      <dgm:spPr/>
      <dgm:t>
        <a:bodyPr/>
        <a:lstStyle/>
        <a:p>
          <a:endParaRPr lang="en-US"/>
        </a:p>
      </dgm:t>
    </dgm:pt>
    <dgm:pt modelId="{2279F61B-F138-4BC0-91CF-44CB91423DE8}" type="sibTrans" cxnId="{EECA8981-F00E-4919-AAAA-908EE06C85C2}">
      <dgm:prSet/>
      <dgm:spPr/>
      <dgm:t>
        <a:bodyPr/>
        <a:lstStyle/>
        <a:p>
          <a:endParaRPr lang="en-US"/>
        </a:p>
      </dgm:t>
    </dgm:pt>
    <dgm:pt modelId="{A3FCF345-8933-402C-BDD2-7D0DC05DBC06}">
      <dgm:prSet/>
      <dgm:spPr>
        <a:solidFill>
          <a:srgbClr val="316195"/>
        </a:solidFill>
      </dgm:spPr>
      <dgm:t>
        <a:bodyPr/>
        <a:lstStyle/>
        <a:p>
          <a:r>
            <a:rPr lang="en-US" dirty="0"/>
            <a:t>79% are employed</a:t>
          </a:r>
        </a:p>
      </dgm:t>
    </dgm:pt>
    <dgm:pt modelId="{8EBC59EC-2992-46EC-BD78-3FE9C17DF435}" type="parTrans" cxnId="{47F2B1D8-B61A-44CF-8CA3-EA346255FFEF}">
      <dgm:prSet/>
      <dgm:spPr/>
      <dgm:t>
        <a:bodyPr/>
        <a:lstStyle/>
        <a:p>
          <a:endParaRPr lang="en-US"/>
        </a:p>
      </dgm:t>
    </dgm:pt>
    <dgm:pt modelId="{29D44555-FE8A-4D3B-A089-5258A4A31FC2}" type="sibTrans" cxnId="{47F2B1D8-B61A-44CF-8CA3-EA346255FFEF}">
      <dgm:prSet/>
      <dgm:spPr/>
      <dgm:t>
        <a:bodyPr/>
        <a:lstStyle/>
        <a:p>
          <a:endParaRPr lang="en-US"/>
        </a:p>
      </dgm:t>
    </dgm:pt>
    <dgm:pt modelId="{A8BA60A5-FD40-464E-A03C-AFE0AAAAB88A}" type="pres">
      <dgm:prSet presAssocID="{E8ABAF9D-AB4E-4B09-85EF-FA99987843AB}" presName="diagram" presStyleCnt="0">
        <dgm:presLayoutVars>
          <dgm:dir/>
          <dgm:resizeHandles val="exact"/>
        </dgm:presLayoutVars>
      </dgm:prSet>
      <dgm:spPr/>
    </dgm:pt>
    <dgm:pt modelId="{66D477B9-969F-4D0C-8C6C-7F03EC8FD893}" type="pres">
      <dgm:prSet presAssocID="{9ADE4AC1-66B0-4A79-AC6D-36C4C27C539F}" presName="node" presStyleLbl="node1" presStyleIdx="0" presStyleCnt="8">
        <dgm:presLayoutVars>
          <dgm:bulletEnabled val="1"/>
        </dgm:presLayoutVars>
      </dgm:prSet>
      <dgm:spPr/>
    </dgm:pt>
    <dgm:pt modelId="{9AEA1E45-77CF-4AA3-981D-F755C41DD12A}" type="pres">
      <dgm:prSet presAssocID="{793160C1-2ABB-4512-B053-C45ECB459C21}" presName="sibTrans" presStyleCnt="0"/>
      <dgm:spPr/>
    </dgm:pt>
    <dgm:pt modelId="{6F120055-954D-4555-B72D-A533E8C80805}" type="pres">
      <dgm:prSet presAssocID="{FB31FBFF-7737-4769-B3A6-BF0342BDD60C}" presName="node" presStyleLbl="node1" presStyleIdx="1" presStyleCnt="8">
        <dgm:presLayoutVars>
          <dgm:bulletEnabled val="1"/>
        </dgm:presLayoutVars>
      </dgm:prSet>
      <dgm:spPr/>
    </dgm:pt>
    <dgm:pt modelId="{2138F79F-052B-49DA-A1A3-D4EC40C16429}" type="pres">
      <dgm:prSet presAssocID="{0DDB68F4-5DF8-44B2-AE94-B808FABBA46B}" presName="sibTrans" presStyleCnt="0"/>
      <dgm:spPr/>
    </dgm:pt>
    <dgm:pt modelId="{88D52276-2979-460D-8EFC-2CA2999CA36B}" type="pres">
      <dgm:prSet presAssocID="{2B6AA7F4-331B-4A06-89BB-C0DD93880666}" presName="node" presStyleLbl="node1" presStyleIdx="2" presStyleCnt="8">
        <dgm:presLayoutVars>
          <dgm:bulletEnabled val="1"/>
        </dgm:presLayoutVars>
      </dgm:prSet>
      <dgm:spPr/>
    </dgm:pt>
    <dgm:pt modelId="{B32A6418-974B-40A5-9577-63FED9259D94}" type="pres">
      <dgm:prSet presAssocID="{7EB6C361-FC25-4D47-93AE-A3F70DBD9BCC}" presName="sibTrans" presStyleCnt="0"/>
      <dgm:spPr/>
    </dgm:pt>
    <dgm:pt modelId="{3BB33D8F-2D36-48EB-9403-3F57142D051F}" type="pres">
      <dgm:prSet presAssocID="{30E24627-1632-4A4A-B26B-AB334E29F525}" presName="node" presStyleLbl="node1" presStyleIdx="3" presStyleCnt="8" custLinFactX="10252" custLinFactNeighborX="100000" custLinFactNeighborY="2065">
        <dgm:presLayoutVars>
          <dgm:bulletEnabled val="1"/>
        </dgm:presLayoutVars>
      </dgm:prSet>
      <dgm:spPr/>
    </dgm:pt>
    <dgm:pt modelId="{7D43B69A-D908-4CA6-B86C-E26F21F44970}" type="pres">
      <dgm:prSet presAssocID="{62F229F7-AF9C-410A-86EF-F376B21969C5}" presName="sibTrans" presStyleCnt="0"/>
      <dgm:spPr/>
    </dgm:pt>
    <dgm:pt modelId="{3A5D2D3E-097B-4C46-9361-46235B26A0B9}" type="pres">
      <dgm:prSet presAssocID="{62C2A5AF-CE01-44CC-AE14-B3A5601528BC}" presName="node" presStyleLbl="node1" presStyleIdx="4" presStyleCnt="8" custLinFactX="-9426" custLinFactNeighborX="-100000" custLinFactNeighborY="-1376">
        <dgm:presLayoutVars>
          <dgm:bulletEnabled val="1"/>
        </dgm:presLayoutVars>
      </dgm:prSet>
      <dgm:spPr/>
    </dgm:pt>
    <dgm:pt modelId="{9B250DC5-4D93-4F93-8448-6CA21EE4CB73}" type="pres">
      <dgm:prSet presAssocID="{6DFABA29-BD73-4236-82E7-6F7E6DD168E8}" presName="sibTrans" presStyleCnt="0"/>
      <dgm:spPr/>
    </dgm:pt>
    <dgm:pt modelId="{2CD69135-8D8B-46F7-8492-A8B02E9C479B}" type="pres">
      <dgm:prSet presAssocID="{849470BA-3F2E-425D-81EB-7B6585D1A67D}" presName="node" presStyleLbl="node1" presStyleIdx="5" presStyleCnt="8">
        <dgm:presLayoutVars>
          <dgm:bulletEnabled val="1"/>
        </dgm:presLayoutVars>
      </dgm:prSet>
      <dgm:spPr/>
    </dgm:pt>
    <dgm:pt modelId="{AA687200-0FD7-4116-A0C3-E0D3D753151F}" type="pres">
      <dgm:prSet presAssocID="{4015983F-E4E1-46BC-9400-70B15FCFA02F}" presName="sibTrans" presStyleCnt="0"/>
      <dgm:spPr/>
    </dgm:pt>
    <dgm:pt modelId="{6C0B6F7D-3FC6-419C-AFF1-57A093FBFD66}" type="pres">
      <dgm:prSet presAssocID="{EAF5C921-80CB-4645-BBFE-80C64931B7E7}" presName="node" presStyleLbl="node1" presStyleIdx="6" presStyleCnt="8">
        <dgm:presLayoutVars>
          <dgm:bulletEnabled val="1"/>
        </dgm:presLayoutVars>
      </dgm:prSet>
      <dgm:spPr/>
    </dgm:pt>
    <dgm:pt modelId="{2A8576C1-F4A1-47D5-A82A-140AE605C31F}" type="pres">
      <dgm:prSet presAssocID="{2279F61B-F138-4BC0-91CF-44CB91423DE8}" presName="sibTrans" presStyleCnt="0"/>
      <dgm:spPr/>
    </dgm:pt>
    <dgm:pt modelId="{AD56BCC3-1B1C-4177-9262-877FCCC555AD}" type="pres">
      <dgm:prSet presAssocID="{A3FCF345-8933-402C-BDD2-7D0DC05DBC06}" presName="node" presStyleLbl="node1" presStyleIdx="7" presStyleCnt="8">
        <dgm:presLayoutVars>
          <dgm:bulletEnabled val="1"/>
        </dgm:presLayoutVars>
      </dgm:prSet>
      <dgm:spPr/>
    </dgm:pt>
  </dgm:ptLst>
  <dgm:cxnLst>
    <dgm:cxn modelId="{EB8F0705-48F6-42CC-9844-E28597FCB644}" srcId="{E8ABAF9D-AB4E-4B09-85EF-FA99987843AB}" destId="{62C2A5AF-CE01-44CC-AE14-B3A5601528BC}" srcOrd="4" destOrd="0" parTransId="{541D8C2B-5ED1-423E-A475-21651DC679FF}" sibTransId="{6DFABA29-BD73-4236-82E7-6F7E6DD168E8}"/>
    <dgm:cxn modelId="{47BB9708-7F2D-4609-A703-C2AB88C30BAB}" srcId="{E8ABAF9D-AB4E-4B09-85EF-FA99987843AB}" destId="{849470BA-3F2E-425D-81EB-7B6585D1A67D}" srcOrd="5" destOrd="0" parTransId="{62494475-B6A7-491A-AA3F-06AF4B0160E6}" sibTransId="{4015983F-E4E1-46BC-9400-70B15FCFA02F}"/>
    <dgm:cxn modelId="{B98F0609-681E-4CB1-A4ED-752909530517}" type="presOf" srcId="{2B6AA7F4-331B-4A06-89BB-C0DD93880666}" destId="{88D52276-2979-460D-8EFC-2CA2999CA36B}" srcOrd="0" destOrd="0" presId="urn:microsoft.com/office/officeart/2005/8/layout/default"/>
    <dgm:cxn modelId="{C0D40D30-CC7F-40E4-8521-A3E20C72D203}" type="presOf" srcId="{62C2A5AF-CE01-44CC-AE14-B3A5601528BC}" destId="{3A5D2D3E-097B-4C46-9361-46235B26A0B9}" srcOrd="0" destOrd="0" presId="urn:microsoft.com/office/officeart/2005/8/layout/default"/>
    <dgm:cxn modelId="{DD802232-077D-453E-803D-462F161C2C56}" type="presOf" srcId="{849470BA-3F2E-425D-81EB-7B6585D1A67D}" destId="{2CD69135-8D8B-46F7-8492-A8B02E9C479B}" srcOrd="0" destOrd="0" presId="urn:microsoft.com/office/officeart/2005/8/layout/default"/>
    <dgm:cxn modelId="{921BA337-0F5A-4BB6-B69C-D63F83A92576}" srcId="{E8ABAF9D-AB4E-4B09-85EF-FA99987843AB}" destId="{2B6AA7F4-331B-4A06-89BB-C0DD93880666}" srcOrd="2" destOrd="0" parTransId="{F2951AD6-9CD1-4E5E-8BE9-4C301B5CE67D}" sibTransId="{7EB6C361-FC25-4D47-93AE-A3F70DBD9BCC}"/>
    <dgm:cxn modelId="{FC7C1E3C-BC00-45B6-8B7B-ABEA8869D026}" type="presOf" srcId="{EAF5C921-80CB-4645-BBFE-80C64931B7E7}" destId="{6C0B6F7D-3FC6-419C-AFF1-57A093FBFD66}" srcOrd="0" destOrd="0" presId="urn:microsoft.com/office/officeart/2005/8/layout/default"/>
    <dgm:cxn modelId="{D3B09360-C027-4F49-A22F-F9DCEC315A08}" type="presOf" srcId="{30E24627-1632-4A4A-B26B-AB334E29F525}" destId="{3BB33D8F-2D36-48EB-9403-3F57142D051F}" srcOrd="0" destOrd="0" presId="urn:microsoft.com/office/officeart/2005/8/layout/default"/>
    <dgm:cxn modelId="{1E717C47-030B-4B91-9308-B06405824704}" srcId="{E8ABAF9D-AB4E-4B09-85EF-FA99987843AB}" destId="{9ADE4AC1-66B0-4A79-AC6D-36C4C27C539F}" srcOrd="0" destOrd="0" parTransId="{5D3AD0D1-B880-40BB-98AD-E876C237B623}" sibTransId="{793160C1-2ABB-4512-B053-C45ECB459C21}"/>
    <dgm:cxn modelId="{2D384A5A-DA9E-4092-A86C-0CB88D36B324}" srcId="{E8ABAF9D-AB4E-4B09-85EF-FA99987843AB}" destId="{FB31FBFF-7737-4769-B3A6-BF0342BDD60C}" srcOrd="1" destOrd="0" parTransId="{227F2FB3-DA85-48A3-AE8E-A8303AFE9138}" sibTransId="{0DDB68F4-5DF8-44B2-AE94-B808FABBA46B}"/>
    <dgm:cxn modelId="{EECA8981-F00E-4919-AAAA-908EE06C85C2}" srcId="{E8ABAF9D-AB4E-4B09-85EF-FA99987843AB}" destId="{EAF5C921-80CB-4645-BBFE-80C64931B7E7}" srcOrd="6" destOrd="0" parTransId="{CAC9D7DC-CA11-49FB-8996-EF09EE865727}" sibTransId="{2279F61B-F138-4BC0-91CF-44CB91423DE8}"/>
    <dgm:cxn modelId="{EE1BFD84-5EEB-49EF-8A54-CF7F231DE4BE}" type="presOf" srcId="{FB31FBFF-7737-4769-B3A6-BF0342BDD60C}" destId="{6F120055-954D-4555-B72D-A533E8C80805}" srcOrd="0" destOrd="0" presId="urn:microsoft.com/office/officeart/2005/8/layout/default"/>
    <dgm:cxn modelId="{6A7FB787-CB29-4119-9F0D-2D7D89D122FE}" type="presOf" srcId="{9ADE4AC1-66B0-4A79-AC6D-36C4C27C539F}" destId="{66D477B9-969F-4D0C-8C6C-7F03EC8FD893}" srcOrd="0" destOrd="0" presId="urn:microsoft.com/office/officeart/2005/8/layout/default"/>
    <dgm:cxn modelId="{8DEEF18B-7654-4E19-935A-CDF1F0502CB2}" srcId="{E8ABAF9D-AB4E-4B09-85EF-FA99987843AB}" destId="{30E24627-1632-4A4A-B26B-AB334E29F525}" srcOrd="3" destOrd="0" parTransId="{9CCD8E12-760B-4915-93D4-EF3BDF13C19E}" sibTransId="{62F229F7-AF9C-410A-86EF-F376B21969C5}"/>
    <dgm:cxn modelId="{A37D18BA-6453-4B6E-BCC4-2C9D9223F981}" type="presOf" srcId="{E8ABAF9D-AB4E-4B09-85EF-FA99987843AB}" destId="{A8BA60A5-FD40-464E-A03C-AFE0AAAAB88A}" srcOrd="0" destOrd="0" presId="urn:microsoft.com/office/officeart/2005/8/layout/default"/>
    <dgm:cxn modelId="{3FFFA3D4-9603-4720-A84B-21A9077B027D}" type="presOf" srcId="{A3FCF345-8933-402C-BDD2-7D0DC05DBC06}" destId="{AD56BCC3-1B1C-4177-9262-877FCCC555AD}" srcOrd="0" destOrd="0" presId="urn:microsoft.com/office/officeart/2005/8/layout/default"/>
    <dgm:cxn modelId="{47F2B1D8-B61A-44CF-8CA3-EA346255FFEF}" srcId="{E8ABAF9D-AB4E-4B09-85EF-FA99987843AB}" destId="{A3FCF345-8933-402C-BDD2-7D0DC05DBC06}" srcOrd="7" destOrd="0" parTransId="{8EBC59EC-2992-46EC-BD78-3FE9C17DF435}" sibTransId="{29D44555-FE8A-4D3B-A089-5258A4A31FC2}"/>
    <dgm:cxn modelId="{857BC230-4B43-450C-B3D9-D39C24E50AA0}" type="presParOf" srcId="{A8BA60A5-FD40-464E-A03C-AFE0AAAAB88A}" destId="{66D477B9-969F-4D0C-8C6C-7F03EC8FD893}" srcOrd="0" destOrd="0" presId="urn:microsoft.com/office/officeart/2005/8/layout/default"/>
    <dgm:cxn modelId="{B2869FA8-9492-4519-A5CE-787EDB73AB62}" type="presParOf" srcId="{A8BA60A5-FD40-464E-A03C-AFE0AAAAB88A}" destId="{9AEA1E45-77CF-4AA3-981D-F755C41DD12A}" srcOrd="1" destOrd="0" presId="urn:microsoft.com/office/officeart/2005/8/layout/default"/>
    <dgm:cxn modelId="{BEE9A1D5-A73D-4092-BEC4-E7B89F3F6283}" type="presParOf" srcId="{A8BA60A5-FD40-464E-A03C-AFE0AAAAB88A}" destId="{6F120055-954D-4555-B72D-A533E8C80805}" srcOrd="2" destOrd="0" presId="urn:microsoft.com/office/officeart/2005/8/layout/default"/>
    <dgm:cxn modelId="{34B19E11-5CFC-4D60-8350-E1A95AA4720A}" type="presParOf" srcId="{A8BA60A5-FD40-464E-A03C-AFE0AAAAB88A}" destId="{2138F79F-052B-49DA-A1A3-D4EC40C16429}" srcOrd="3" destOrd="0" presId="urn:microsoft.com/office/officeart/2005/8/layout/default"/>
    <dgm:cxn modelId="{829BACEA-01AB-41AE-88E4-B0DA61983A38}" type="presParOf" srcId="{A8BA60A5-FD40-464E-A03C-AFE0AAAAB88A}" destId="{88D52276-2979-460D-8EFC-2CA2999CA36B}" srcOrd="4" destOrd="0" presId="urn:microsoft.com/office/officeart/2005/8/layout/default"/>
    <dgm:cxn modelId="{368744D0-E32A-418F-862D-B7699CFDE6E0}" type="presParOf" srcId="{A8BA60A5-FD40-464E-A03C-AFE0AAAAB88A}" destId="{B32A6418-974B-40A5-9577-63FED9259D94}" srcOrd="5" destOrd="0" presId="urn:microsoft.com/office/officeart/2005/8/layout/default"/>
    <dgm:cxn modelId="{90D5DE7B-04B4-4737-B124-2FF88D4F6815}" type="presParOf" srcId="{A8BA60A5-FD40-464E-A03C-AFE0AAAAB88A}" destId="{3BB33D8F-2D36-48EB-9403-3F57142D051F}" srcOrd="6" destOrd="0" presId="urn:microsoft.com/office/officeart/2005/8/layout/default"/>
    <dgm:cxn modelId="{84BAEC1B-02C1-4B6B-B456-7967BE99865B}" type="presParOf" srcId="{A8BA60A5-FD40-464E-A03C-AFE0AAAAB88A}" destId="{7D43B69A-D908-4CA6-B86C-E26F21F44970}" srcOrd="7" destOrd="0" presId="urn:microsoft.com/office/officeart/2005/8/layout/default"/>
    <dgm:cxn modelId="{EE34ED19-045B-4335-8E03-DED49664E94B}" type="presParOf" srcId="{A8BA60A5-FD40-464E-A03C-AFE0AAAAB88A}" destId="{3A5D2D3E-097B-4C46-9361-46235B26A0B9}" srcOrd="8" destOrd="0" presId="urn:microsoft.com/office/officeart/2005/8/layout/default"/>
    <dgm:cxn modelId="{8A691F37-8994-4B05-8093-7BC39F30C5BD}" type="presParOf" srcId="{A8BA60A5-FD40-464E-A03C-AFE0AAAAB88A}" destId="{9B250DC5-4D93-4F93-8448-6CA21EE4CB73}" srcOrd="9" destOrd="0" presId="urn:microsoft.com/office/officeart/2005/8/layout/default"/>
    <dgm:cxn modelId="{ACAB8E43-A262-4BDD-B6DC-54DE8B2B5758}" type="presParOf" srcId="{A8BA60A5-FD40-464E-A03C-AFE0AAAAB88A}" destId="{2CD69135-8D8B-46F7-8492-A8B02E9C479B}" srcOrd="10" destOrd="0" presId="urn:microsoft.com/office/officeart/2005/8/layout/default"/>
    <dgm:cxn modelId="{DABBBD05-A92A-4CD7-A979-5D8105676148}" type="presParOf" srcId="{A8BA60A5-FD40-464E-A03C-AFE0AAAAB88A}" destId="{AA687200-0FD7-4116-A0C3-E0D3D753151F}" srcOrd="11" destOrd="0" presId="urn:microsoft.com/office/officeart/2005/8/layout/default"/>
    <dgm:cxn modelId="{9618E4E3-4223-451A-A03C-0025DFDDA019}" type="presParOf" srcId="{A8BA60A5-FD40-464E-A03C-AFE0AAAAB88A}" destId="{6C0B6F7D-3FC6-419C-AFF1-57A093FBFD66}" srcOrd="12" destOrd="0" presId="urn:microsoft.com/office/officeart/2005/8/layout/default"/>
    <dgm:cxn modelId="{5C62D818-E652-46A0-8409-9966D61DFAC6}" type="presParOf" srcId="{A8BA60A5-FD40-464E-A03C-AFE0AAAAB88A}" destId="{2A8576C1-F4A1-47D5-A82A-140AE605C31F}" srcOrd="13" destOrd="0" presId="urn:microsoft.com/office/officeart/2005/8/layout/default"/>
    <dgm:cxn modelId="{4FE45177-2141-4FBA-8455-8E482F5D63E6}" type="presParOf" srcId="{A8BA60A5-FD40-464E-A03C-AFE0AAAAB88A}" destId="{AD56BCC3-1B1C-4177-9262-877FCCC555A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158FF-517E-4737-B95B-BAFECF0A42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831D70-7A78-4128-972D-A832A0D766F9}">
      <dgm:prSet phldrT="[Text]"/>
      <dgm:spPr/>
      <dgm:t>
        <a:bodyPr/>
        <a:lstStyle/>
        <a:p>
          <a:r>
            <a:rPr lang="en-US" dirty="0"/>
            <a:t>Cultural Food Initiative</a:t>
          </a:r>
        </a:p>
      </dgm:t>
    </dgm:pt>
    <dgm:pt modelId="{32FC30FC-DF49-413A-B7FA-86D53E5C247B}" type="parTrans" cxnId="{D469B64B-663A-4EA6-9552-375E57A86E76}">
      <dgm:prSet/>
      <dgm:spPr/>
      <dgm:t>
        <a:bodyPr/>
        <a:lstStyle/>
        <a:p>
          <a:endParaRPr lang="en-US"/>
        </a:p>
      </dgm:t>
    </dgm:pt>
    <dgm:pt modelId="{28CE91C9-B046-40DE-A74F-C4A9DB9EC263}" type="sibTrans" cxnId="{D469B64B-663A-4EA6-9552-375E57A86E76}">
      <dgm:prSet/>
      <dgm:spPr/>
      <dgm:t>
        <a:bodyPr/>
        <a:lstStyle/>
        <a:p>
          <a:endParaRPr lang="en-US"/>
        </a:p>
      </dgm:t>
    </dgm:pt>
    <dgm:pt modelId="{49A8F44E-F165-4DB2-AA0B-3DE9DB787085}">
      <dgm:prSet phldrT="[Text]"/>
      <dgm:spPr/>
      <dgm:t>
        <a:bodyPr/>
        <a:lstStyle/>
        <a:p>
          <a:r>
            <a:rPr lang="en-US" dirty="0"/>
            <a:t>Translation Library</a:t>
          </a:r>
        </a:p>
      </dgm:t>
    </dgm:pt>
    <dgm:pt modelId="{002E11FA-87E2-460C-BF01-D1C7DAAF4A2C}" type="parTrans" cxnId="{811514B4-0296-4079-B79A-164A98488FD0}">
      <dgm:prSet/>
      <dgm:spPr/>
      <dgm:t>
        <a:bodyPr/>
        <a:lstStyle/>
        <a:p>
          <a:endParaRPr lang="en-US"/>
        </a:p>
      </dgm:t>
    </dgm:pt>
    <dgm:pt modelId="{EF9DEC7C-3880-430D-BBBB-DE50F569C940}" type="sibTrans" cxnId="{811514B4-0296-4079-B79A-164A98488FD0}">
      <dgm:prSet/>
      <dgm:spPr/>
      <dgm:t>
        <a:bodyPr/>
        <a:lstStyle/>
        <a:p>
          <a:endParaRPr lang="en-US"/>
        </a:p>
      </dgm:t>
    </dgm:pt>
    <dgm:pt modelId="{55910A59-76C7-477D-9314-606EEFD7DCE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Translated Signs</a:t>
          </a:r>
        </a:p>
      </dgm:t>
    </dgm:pt>
    <dgm:pt modelId="{CC54B401-8C60-4F7B-ABB5-95E7021313A9}" type="parTrans" cxnId="{80E9F49A-1351-4DC8-9B35-07F2E38F6DB6}">
      <dgm:prSet/>
      <dgm:spPr/>
      <dgm:t>
        <a:bodyPr/>
        <a:lstStyle/>
        <a:p>
          <a:endParaRPr lang="en-US"/>
        </a:p>
      </dgm:t>
    </dgm:pt>
    <dgm:pt modelId="{60A5FF50-0341-469A-93CF-A007BF095049}" type="sibTrans" cxnId="{80E9F49A-1351-4DC8-9B35-07F2E38F6DB6}">
      <dgm:prSet/>
      <dgm:spPr/>
      <dgm:t>
        <a:bodyPr/>
        <a:lstStyle/>
        <a:p>
          <a:endParaRPr lang="en-US"/>
        </a:p>
      </dgm:t>
    </dgm:pt>
    <dgm:pt modelId="{0D55BDE1-597F-45A1-80B8-44DB2BAAB7B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Meaningful Food Lists</a:t>
          </a:r>
        </a:p>
      </dgm:t>
    </dgm:pt>
    <dgm:pt modelId="{9BDEA140-BF44-418A-B7C4-14C4032FEE84}" type="parTrans" cxnId="{C96F7AF6-5697-4B15-8E17-98B4BB813ACB}">
      <dgm:prSet/>
      <dgm:spPr/>
      <dgm:t>
        <a:bodyPr/>
        <a:lstStyle/>
        <a:p>
          <a:endParaRPr lang="en-US"/>
        </a:p>
      </dgm:t>
    </dgm:pt>
    <dgm:pt modelId="{FACB04E0-9D71-4604-BBF1-7298D0990759}" type="sibTrans" cxnId="{C96F7AF6-5697-4B15-8E17-98B4BB813ACB}">
      <dgm:prSet/>
      <dgm:spPr/>
      <dgm:t>
        <a:bodyPr/>
        <a:lstStyle/>
        <a:p>
          <a:endParaRPr lang="en-US"/>
        </a:p>
      </dgm:t>
    </dgm:pt>
    <dgm:pt modelId="{4874DCAE-45E8-4D33-88A2-05FDC4DFCA98}">
      <dgm:prSet phldrT="[Text]"/>
      <dgm:spPr/>
      <dgm:t>
        <a:bodyPr/>
        <a:lstStyle/>
        <a:p>
          <a:r>
            <a:rPr lang="en-US" dirty="0"/>
            <a:t>How to Use a Food Pantry Videos</a:t>
          </a:r>
        </a:p>
      </dgm:t>
    </dgm:pt>
    <dgm:pt modelId="{D81EB5FE-A5CF-4070-93B3-A990C155BBA4}" type="parTrans" cxnId="{62B89ED3-34AC-4979-942E-E804EA915F7F}">
      <dgm:prSet/>
      <dgm:spPr/>
      <dgm:t>
        <a:bodyPr/>
        <a:lstStyle/>
        <a:p>
          <a:endParaRPr lang="en-US"/>
        </a:p>
      </dgm:t>
    </dgm:pt>
    <dgm:pt modelId="{6D755985-38B8-4D3C-ACBF-34AFE12C3F5D}" type="sibTrans" cxnId="{62B89ED3-34AC-4979-942E-E804EA915F7F}">
      <dgm:prSet/>
      <dgm:spPr/>
      <dgm:t>
        <a:bodyPr/>
        <a:lstStyle/>
        <a:p>
          <a:endParaRPr lang="en-US"/>
        </a:p>
      </dgm:t>
    </dgm:pt>
    <dgm:pt modelId="{4932B010-BB47-4511-B1BB-2DA88FB791E3}" type="pres">
      <dgm:prSet presAssocID="{42F158FF-517E-4737-B95B-BAFECF0A42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9C55E7-8E62-4468-9261-7CEA3CBED322}" type="pres">
      <dgm:prSet presAssocID="{83831D70-7A78-4128-972D-A832A0D766F9}" presName="hierRoot1" presStyleCnt="0">
        <dgm:presLayoutVars>
          <dgm:hierBranch val="init"/>
        </dgm:presLayoutVars>
      </dgm:prSet>
      <dgm:spPr/>
    </dgm:pt>
    <dgm:pt modelId="{2C9E2182-DD44-4A75-9E77-7AE4B1769162}" type="pres">
      <dgm:prSet presAssocID="{83831D70-7A78-4128-972D-A832A0D766F9}" presName="rootComposite1" presStyleCnt="0"/>
      <dgm:spPr/>
    </dgm:pt>
    <dgm:pt modelId="{6A6A905C-6121-4843-97C1-838DCF45DB4A}" type="pres">
      <dgm:prSet presAssocID="{83831D70-7A78-4128-972D-A832A0D766F9}" presName="rootText1" presStyleLbl="node0" presStyleIdx="0" presStyleCnt="1">
        <dgm:presLayoutVars>
          <dgm:chPref val="3"/>
        </dgm:presLayoutVars>
      </dgm:prSet>
      <dgm:spPr/>
    </dgm:pt>
    <dgm:pt modelId="{5F1F3B8B-7A7C-4840-844F-A2F65855F6D1}" type="pres">
      <dgm:prSet presAssocID="{83831D70-7A78-4128-972D-A832A0D766F9}" presName="rootConnector1" presStyleLbl="node1" presStyleIdx="0" presStyleCnt="0"/>
      <dgm:spPr/>
    </dgm:pt>
    <dgm:pt modelId="{ADE51D90-E0B8-4504-B930-FE4B74C878B8}" type="pres">
      <dgm:prSet presAssocID="{83831D70-7A78-4128-972D-A832A0D766F9}" presName="hierChild2" presStyleCnt="0"/>
      <dgm:spPr/>
    </dgm:pt>
    <dgm:pt modelId="{D3CE6964-6C75-4C6D-B7C7-9D83402C8D1A}" type="pres">
      <dgm:prSet presAssocID="{002E11FA-87E2-460C-BF01-D1C7DAAF4A2C}" presName="Name37" presStyleLbl="parChTrans1D2" presStyleIdx="0" presStyleCnt="4"/>
      <dgm:spPr/>
    </dgm:pt>
    <dgm:pt modelId="{1A4A94FC-5F10-43EE-B1E1-1A8FA51649FD}" type="pres">
      <dgm:prSet presAssocID="{49A8F44E-F165-4DB2-AA0B-3DE9DB787085}" presName="hierRoot2" presStyleCnt="0">
        <dgm:presLayoutVars>
          <dgm:hierBranch val="init"/>
        </dgm:presLayoutVars>
      </dgm:prSet>
      <dgm:spPr/>
    </dgm:pt>
    <dgm:pt modelId="{076720F9-D295-4DFA-9E68-61A6B54CA57A}" type="pres">
      <dgm:prSet presAssocID="{49A8F44E-F165-4DB2-AA0B-3DE9DB787085}" presName="rootComposite" presStyleCnt="0"/>
      <dgm:spPr/>
    </dgm:pt>
    <dgm:pt modelId="{F16F927E-B967-43AD-B8AB-95639F0C2EA4}" type="pres">
      <dgm:prSet presAssocID="{49A8F44E-F165-4DB2-AA0B-3DE9DB787085}" presName="rootText" presStyleLbl="node2" presStyleIdx="0" presStyleCnt="4">
        <dgm:presLayoutVars>
          <dgm:chPref val="3"/>
        </dgm:presLayoutVars>
      </dgm:prSet>
      <dgm:spPr/>
    </dgm:pt>
    <dgm:pt modelId="{7FA138EA-2374-482C-B774-BA514DF31403}" type="pres">
      <dgm:prSet presAssocID="{49A8F44E-F165-4DB2-AA0B-3DE9DB787085}" presName="rootConnector" presStyleLbl="node2" presStyleIdx="0" presStyleCnt="4"/>
      <dgm:spPr/>
    </dgm:pt>
    <dgm:pt modelId="{6A5615EB-CDA4-43B5-B365-C24E56CC9168}" type="pres">
      <dgm:prSet presAssocID="{49A8F44E-F165-4DB2-AA0B-3DE9DB787085}" presName="hierChild4" presStyleCnt="0"/>
      <dgm:spPr/>
    </dgm:pt>
    <dgm:pt modelId="{8DFB8541-4560-4743-B378-51A4E4291C6F}" type="pres">
      <dgm:prSet presAssocID="{49A8F44E-F165-4DB2-AA0B-3DE9DB787085}" presName="hierChild5" presStyleCnt="0"/>
      <dgm:spPr/>
    </dgm:pt>
    <dgm:pt modelId="{60113BD0-E18F-451F-B30B-B613BA1A179F}" type="pres">
      <dgm:prSet presAssocID="{CC54B401-8C60-4F7B-ABB5-95E7021313A9}" presName="Name37" presStyleLbl="parChTrans1D2" presStyleIdx="1" presStyleCnt="4"/>
      <dgm:spPr/>
    </dgm:pt>
    <dgm:pt modelId="{53968F53-41F1-4900-AABF-F6E9A9903003}" type="pres">
      <dgm:prSet presAssocID="{55910A59-76C7-477D-9314-606EEFD7DCEC}" presName="hierRoot2" presStyleCnt="0">
        <dgm:presLayoutVars>
          <dgm:hierBranch val="init"/>
        </dgm:presLayoutVars>
      </dgm:prSet>
      <dgm:spPr/>
    </dgm:pt>
    <dgm:pt modelId="{84028222-CFDF-4A43-841E-E845588B1021}" type="pres">
      <dgm:prSet presAssocID="{55910A59-76C7-477D-9314-606EEFD7DCEC}" presName="rootComposite" presStyleCnt="0"/>
      <dgm:spPr/>
    </dgm:pt>
    <dgm:pt modelId="{C4796AB3-96E1-46F6-A1F4-AA4C1713F4EE}" type="pres">
      <dgm:prSet presAssocID="{55910A59-76C7-477D-9314-606EEFD7DCEC}" presName="rootText" presStyleLbl="node2" presStyleIdx="1" presStyleCnt="4">
        <dgm:presLayoutVars>
          <dgm:chPref val="3"/>
        </dgm:presLayoutVars>
      </dgm:prSet>
      <dgm:spPr/>
    </dgm:pt>
    <dgm:pt modelId="{2EEBB4D7-7E0D-4CD1-9B1B-CAFEC22FBF3B}" type="pres">
      <dgm:prSet presAssocID="{55910A59-76C7-477D-9314-606EEFD7DCEC}" presName="rootConnector" presStyleLbl="node2" presStyleIdx="1" presStyleCnt="4"/>
      <dgm:spPr/>
    </dgm:pt>
    <dgm:pt modelId="{7611C819-8E74-462E-92C6-3512C79EFF0C}" type="pres">
      <dgm:prSet presAssocID="{55910A59-76C7-477D-9314-606EEFD7DCEC}" presName="hierChild4" presStyleCnt="0"/>
      <dgm:spPr/>
    </dgm:pt>
    <dgm:pt modelId="{8B476D06-6997-4818-B3AF-2BD827C08E27}" type="pres">
      <dgm:prSet presAssocID="{55910A59-76C7-477D-9314-606EEFD7DCEC}" presName="hierChild5" presStyleCnt="0"/>
      <dgm:spPr/>
    </dgm:pt>
    <dgm:pt modelId="{D22A5715-F078-4BEE-BE21-C40B7D35B01F}" type="pres">
      <dgm:prSet presAssocID="{9BDEA140-BF44-418A-B7C4-14C4032FEE84}" presName="Name37" presStyleLbl="parChTrans1D2" presStyleIdx="2" presStyleCnt="4"/>
      <dgm:spPr/>
    </dgm:pt>
    <dgm:pt modelId="{64ED3A4B-7F43-4BA4-834E-4BF53F6783E1}" type="pres">
      <dgm:prSet presAssocID="{0D55BDE1-597F-45A1-80B8-44DB2BAAB7B1}" presName="hierRoot2" presStyleCnt="0">
        <dgm:presLayoutVars>
          <dgm:hierBranch val="init"/>
        </dgm:presLayoutVars>
      </dgm:prSet>
      <dgm:spPr/>
    </dgm:pt>
    <dgm:pt modelId="{5E997C24-3E31-4151-8F2E-D8115D064C34}" type="pres">
      <dgm:prSet presAssocID="{0D55BDE1-597F-45A1-80B8-44DB2BAAB7B1}" presName="rootComposite" presStyleCnt="0"/>
      <dgm:spPr/>
    </dgm:pt>
    <dgm:pt modelId="{F8958ED2-BF3D-4774-A8B1-F6BD1DB3CE4C}" type="pres">
      <dgm:prSet presAssocID="{0D55BDE1-597F-45A1-80B8-44DB2BAAB7B1}" presName="rootText" presStyleLbl="node2" presStyleIdx="2" presStyleCnt="4">
        <dgm:presLayoutVars>
          <dgm:chPref val="3"/>
        </dgm:presLayoutVars>
      </dgm:prSet>
      <dgm:spPr/>
    </dgm:pt>
    <dgm:pt modelId="{378FEEE5-D6BC-4A7B-9390-76D868CC2772}" type="pres">
      <dgm:prSet presAssocID="{0D55BDE1-597F-45A1-80B8-44DB2BAAB7B1}" presName="rootConnector" presStyleLbl="node2" presStyleIdx="2" presStyleCnt="4"/>
      <dgm:spPr/>
    </dgm:pt>
    <dgm:pt modelId="{F06C2C9B-CFFB-4E4A-BCAD-2787F6CBD8BD}" type="pres">
      <dgm:prSet presAssocID="{0D55BDE1-597F-45A1-80B8-44DB2BAAB7B1}" presName="hierChild4" presStyleCnt="0"/>
      <dgm:spPr/>
    </dgm:pt>
    <dgm:pt modelId="{7F44A31D-5912-4CF6-8160-CB6C91D53ADA}" type="pres">
      <dgm:prSet presAssocID="{0D55BDE1-597F-45A1-80B8-44DB2BAAB7B1}" presName="hierChild5" presStyleCnt="0"/>
      <dgm:spPr/>
    </dgm:pt>
    <dgm:pt modelId="{26360C51-34B1-4E90-B60E-A429EFEED0C0}" type="pres">
      <dgm:prSet presAssocID="{D81EB5FE-A5CF-4070-93B3-A990C155BBA4}" presName="Name37" presStyleLbl="parChTrans1D2" presStyleIdx="3" presStyleCnt="4"/>
      <dgm:spPr/>
    </dgm:pt>
    <dgm:pt modelId="{CC7A2A3F-E490-4003-8477-8E9B47A4AEC2}" type="pres">
      <dgm:prSet presAssocID="{4874DCAE-45E8-4D33-88A2-05FDC4DFCA98}" presName="hierRoot2" presStyleCnt="0">
        <dgm:presLayoutVars>
          <dgm:hierBranch val="init"/>
        </dgm:presLayoutVars>
      </dgm:prSet>
      <dgm:spPr/>
    </dgm:pt>
    <dgm:pt modelId="{D4143B6D-FBC3-4FE2-A3DB-87F001C54E27}" type="pres">
      <dgm:prSet presAssocID="{4874DCAE-45E8-4D33-88A2-05FDC4DFCA98}" presName="rootComposite" presStyleCnt="0"/>
      <dgm:spPr/>
    </dgm:pt>
    <dgm:pt modelId="{FFC3A28A-AC1C-4F7D-8E57-1E4250E07AE8}" type="pres">
      <dgm:prSet presAssocID="{4874DCAE-45E8-4D33-88A2-05FDC4DFCA98}" presName="rootText" presStyleLbl="node2" presStyleIdx="3" presStyleCnt="4">
        <dgm:presLayoutVars>
          <dgm:chPref val="3"/>
        </dgm:presLayoutVars>
      </dgm:prSet>
      <dgm:spPr/>
    </dgm:pt>
    <dgm:pt modelId="{FC4925F0-07F4-4400-8F53-1184F5551CEA}" type="pres">
      <dgm:prSet presAssocID="{4874DCAE-45E8-4D33-88A2-05FDC4DFCA98}" presName="rootConnector" presStyleLbl="node2" presStyleIdx="3" presStyleCnt="4"/>
      <dgm:spPr/>
    </dgm:pt>
    <dgm:pt modelId="{E1A1A60F-96A8-4433-AF79-C5D2DA6E9CD1}" type="pres">
      <dgm:prSet presAssocID="{4874DCAE-45E8-4D33-88A2-05FDC4DFCA98}" presName="hierChild4" presStyleCnt="0"/>
      <dgm:spPr/>
    </dgm:pt>
    <dgm:pt modelId="{5B5C65D5-DCAC-4ED6-A913-15BD65E43DC0}" type="pres">
      <dgm:prSet presAssocID="{4874DCAE-45E8-4D33-88A2-05FDC4DFCA98}" presName="hierChild5" presStyleCnt="0"/>
      <dgm:spPr/>
    </dgm:pt>
    <dgm:pt modelId="{C2D02F87-DB3D-4C79-83F9-CA6F86322E6A}" type="pres">
      <dgm:prSet presAssocID="{83831D70-7A78-4128-972D-A832A0D766F9}" presName="hierChild3" presStyleCnt="0"/>
      <dgm:spPr/>
    </dgm:pt>
  </dgm:ptLst>
  <dgm:cxnLst>
    <dgm:cxn modelId="{234BD00B-583E-4C0C-87FF-B1FCD53C9D0F}" type="presOf" srcId="{55910A59-76C7-477D-9314-606EEFD7DCEC}" destId="{2EEBB4D7-7E0D-4CD1-9B1B-CAFEC22FBF3B}" srcOrd="1" destOrd="0" presId="urn:microsoft.com/office/officeart/2005/8/layout/orgChart1"/>
    <dgm:cxn modelId="{6E09D113-7B27-425E-838C-ECD96F5685CB}" type="presOf" srcId="{55910A59-76C7-477D-9314-606EEFD7DCEC}" destId="{C4796AB3-96E1-46F6-A1F4-AA4C1713F4EE}" srcOrd="0" destOrd="0" presId="urn:microsoft.com/office/officeart/2005/8/layout/orgChart1"/>
    <dgm:cxn modelId="{26A49E17-E628-4D1F-966A-BF057AC95325}" type="presOf" srcId="{9BDEA140-BF44-418A-B7C4-14C4032FEE84}" destId="{D22A5715-F078-4BEE-BE21-C40B7D35B01F}" srcOrd="0" destOrd="0" presId="urn:microsoft.com/office/officeart/2005/8/layout/orgChart1"/>
    <dgm:cxn modelId="{6546D81B-993F-406D-8680-3FF8CF0E6A07}" type="presOf" srcId="{002E11FA-87E2-460C-BF01-D1C7DAAF4A2C}" destId="{D3CE6964-6C75-4C6D-B7C7-9D83402C8D1A}" srcOrd="0" destOrd="0" presId="urn:microsoft.com/office/officeart/2005/8/layout/orgChart1"/>
    <dgm:cxn modelId="{EBCB995B-2FE2-431C-ADCD-4B69976DD4EE}" type="presOf" srcId="{83831D70-7A78-4128-972D-A832A0D766F9}" destId="{6A6A905C-6121-4843-97C1-838DCF45DB4A}" srcOrd="0" destOrd="0" presId="urn:microsoft.com/office/officeart/2005/8/layout/orgChart1"/>
    <dgm:cxn modelId="{D469B64B-663A-4EA6-9552-375E57A86E76}" srcId="{42F158FF-517E-4737-B95B-BAFECF0A42A6}" destId="{83831D70-7A78-4128-972D-A832A0D766F9}" srcOrd="0" destOrd="0" parTransId="{32FC30FC-DF49-413A-B7FA-86D53E5C247B}" sibTransId="{28CE91C9-B046-40DE-A74F-C4A9DB9EC263}"/>
    <dgm:cxn modelId="{369BAC71-9C98-4C05-A4FB-3633C6F8172B}" type="presOf" srcId="{4874DCAE-45E8-4D33-88A2-05FDC4DFCA98}" destId="{FFC3A28A-AC1C-4F7D-8E57-1E4250E07AE8}" srcOrd="0" destOrd="0" presId="urn:microsoft.com/office/officeart/2005/8/layout/orgChart1"/>
    <dgm:cxn modelId="{0EC93F52-C271-40FC-8633-806DC8C818D8}" type="presOf" srcId="{0D55BDE1-597F-45A1-80B8-44DB2BAAB7B1}" destId="{378FEEE5-D6BC-4A7B-9390-76D868CC2772}" srcOrd="1" destOrd="0" presId="urn:microsoft.com/office/officeart/2005/8/layout/orgChart1"/>
    <dgm:cxn modelId="{E924D758-9488-4BB2-9904-5B2EE3837A37}" type="presOf" srcId="{49A8F44E-F165-4DB2-AA0B-3DE9DB787085}" destId="{F16F927E-B967-43AD-B8AB-95639F0C2EA4}" srcOrd="0" destOrd="0" presId="urn:microsoft.com/office/officeart/2005/8/layout/orgChart1"/>
    <dgm:cxn modelId="{EC77BB80-8CDD-4B30-8465-16056278CE4B}" type="presOf" srcId="{83831D70-7A78-4128-972D-A832A0D766F9}" destId="{5F1F3B8B-7A7C-4840-844F-A2F65855F6D1}" srcOrd="1" destOrd="0" presId="urn:microsoft.com/office/officeart/2005/8/layout/orgChart1"/>
    <dgm:cxn modelId="{6D86DE8D-9667-4900-ABE3-46E5704C0D35}" type="presOf" srcId="{0D55BDE1-597F-45A1-80B8-44DB2BAAB7B1}" destId="{F8958ED2-BF3D-4774-A8B1-F6BD1DB3CE4C}" srcOrd="0" destOrd="0" presId="urn:microsoft.com/office/officeart/2005/8/layout/orgChart1"/>
    <dgm:cxn modelId="{80E9F49A-1351-4DC8-9B35-07F2E38F6DB6}" srcId="{83831D70-7A78-4128-972D-A832A0D766F9}" destId="{55910A59-76C7-477D-9314-606EEFD7DCEC}" srcOrd="1" destOrd="0" parTransId="{CC54B401-8C60-4F7B-ABB5-95E7021313A9}" sibTransId="{60A5FF50-0341-469A-93CF-A007BF095049}"/>
    <dgm:cxn modelId="{B6C4EFA6-982C-4CDC-8DE7-0A2AD0BF4E4E}" type="presOf" srcId="{49A8F44E-F165-4DB2-AA0B-3DE9DB787085}" destId="{7FA138EA-2374-482C-B774-BA514DF31403}" srcOrd="1" destOrd="0" presId="urn:microsoft.com/office/officeart/2005/8/layout/orgChart1"/>
    <dgm:cxn modelId="{811514B4-0296-4079-B79A-164A98488FD0}" srcId="{83831D70-7A78-4128-972D-A832A0D766F9}" destId="{49A8F44E-F165-4DB2-AA0B-3DE9DB787085}" srcOrd="0" destOrd="0" parTransId="{002E11FA-87E2-460C-BF01-D1C7DAAF4A2C}" sibTransId="{EF9DEC7C-3880-430D-BBBB-DE50F569C940}"/>
    <dgm:cxn modelId="{5B36E2CA-CD73-4649-86FB-84330BC2F08D}" type="presOf" srcId="{D81EB5FE-A5CF-4070-93B3-A990C155BBA4}" destId="{26360C51-34B1-4E90-B60E-A429EFEED0C0}" srcOrd="0" destOrd="0" presId="urn:microsoft.com/office/officeart/2005/8/layout/orgChart1"/>
    <dgm:cxn modelId="{62B89ED3-34AC-4979-942E-E804EA915F7F}" srcId="{83831D70-7A78-4128-972D-A832A0D766F9}" destId="{4874DCAE-45E8-4D33-88A2-05FDC4DFCA98}" srcOrd="3" destOrd="0" parTransId="{D81EB5FE-A5CF-4070-93B3-A990C155BBA4}" sibTransId="{6D755985-38B8-4D3C-ACBF-34AFE12C3F5D}"/>
    <dgm:cxn modelId="{D366CCE3-468D-4049-BE20-BE5085699CE3}" type="presOf" srcId="{CC54B401-8C60-4F7B-ABB5-95E7021313A9}" destId="{60113BD0-E18F-451F-B30B-B613BA1A179F}" srcOrd="0" destOrd="0" presId="urn:microsoft.com/office/officeart/2005/8/layout/orgChart1"/>
    <dgm:cxn modelId="{BA0E83E7-3C81-44A2-A75C-F81377850FDE}" type="presOf" srcId="{4874DCAE-45E8-4D33-88A2-05FDC4DFCA98}" destId="{FC4925F0-07F4-4400-8F53-1184F5551CEA}" srcOrd="1" destOrd="0" presId="urn:microsoft.com/office/officeart/2005/8/layout/orgChart1"/>
    <dgm:cxn modelId="{C96F7AF6-5697-4B15-8E17-98B4BB813ACB}" srcId="{83831D70-7A78-4128-972D-A832A0D766F9}" destId="{0D55BDE1-597F-45A1-80B8-44DB2BAAB7B1}" srcOrd="2" destOrd="0" parTransId="{9BDEA140-BF44-418A-B7C4-14C4032FEE84}" sibTransId="{FACB04E0-9D71-4604-BBF1-7298D0990759}"/>
    <dgm:cxn modelId="{ACBF69FF-EC96-493D-BFE0-37D96B641305}" type="presOf" srcId="{42F158FF-517E-4737-B95B-BAFECF0A42A6}" destId="{4932B010-BB47-4511-B1BB-2DA88FB791E3}" srcOrd="0" destOrd="0" presId="urn:microsoft.com/office/officeart/2005/8/layout/orgChart1"/>
    <dgm:cxn modelId="{9D261485-B434-401D-BAB1-3CE12877A6C2}" type="presParOf" srcId="{4932B010-BB47-4511-B1BB-2DA88FB791E3}" destId="{849C55E7-8E62-4468-9261-7CEA3CBED322}" srcOrd="0" destOrd="0" presId="urn:microsoft.com/office/officeart/2005/8/layout/orgChart1"/>
    <dgm:cxn modelId="{ABABEB40-EBCA-446D-9BFC-B8186152F5A6}" type="presParOf" srcId="{849C55E7-8E62-4468-9261-7CEA3CBED322}" destId="{2C9E2182-DD44-4A75-9E77-7AE4B1769162}" srcOrd="0" destOrd="0" presId="urn:microsoft.com/office/officeart/2005/8/layout/orgChart1"/>
    <dgm:cxn modelId="{366471BA-334C-4EF6-8912-F7AC67C56DE4}" type="presParOf" srcId="{2C9E2182-DD44-4A75-9E77-7AE4B1769162}" destId="{6A6A905C-6121-4843-97C1-838DCF45DB4A}" srcOrd="0" destOrd="0" presId="urn:microsoft.com/office/officeart/2005/8/layout/orgChart1"/>
    <dgm:cxn modelId="{7BB0DD7A-9222-4C58-B446-8ED5622AA421}" type="presParOf" srcId="{2C9E2182-DD44-4A75-9E77-7AE4B1769162}" destId="{5F1F3B8B-7A7C-4840-844F-A2F65855F6D1}" srcOrd="1" destOrd="0" presId="urn:microsoft.com/office/officeart/2005/8/layout/orgChart1"/>
    <dgm:cxn modelId="{DF2E5C54-010C-49BB-8D74-D69DE42DD694}" type="presParOf" srcId="{849C55E7-8E62-4468-9261-7CEA3CBED322}" destId="{ADE51D90-E0B8-4504-B930-FE4B74C878B8}" srcOrd="1" destOrd="0" presId="urn:microsoft.com/office/officeart/2005/8/layout/orgChart1"/>
    <dgm:cxn modelId="{46892E23-BAF0-45E1-A32F-FA512806B11A}" type="presParOf" srcId="{ADE51D90-E0B8-4504-B930-FE4B74C878B8}" destId="{D3CE6964-6C75-4C6D-B7C7-9D83402C8D1A}" srcOrd="0" destOrd="0" presId="urn:microsoft.com/office/officeart/2005/8/layout/orgChart1"/>
    <dgm:cxn modelId="{7BB970BB-D0EF-4241-B654-5AD8667461F1}" type="presParOf" srcId="{ADE51D90-E0B8-4504-B930-FE4B74C878B8}" destId="{1A4A94FC-5F10-43EE-B1E1-1A8FA51649FD}" srcOrd="1" destOrd="0" presId="urn:microsoft.com/office/officeart/2005/8/layout/orgChart1"/>
    <dgm:cxn modelId="{C84E5234-7E79-4BA0-B5D0-993049D8129A}" type="presParOf" srcId="{1A4A94FC-5F10-43EE-B1E1-1A8FA51649FD}" destId="{076720F9-D295-4DFA-9E68-61A6B54CA57A}" srcOrd="0" destOrd="0" presId="urn:microsoft.com/office/officeart/2005/8/layout/orgChart1"/>
    <dgm:cxn modelId="{5B74B248-05D3-4BC2-9D3E-22B7A6F6E4EB}" type="presParOf" srcId="{076720F9-D295-4DFA-9E68-61A6B54CA57A}" destId="{F16F927E-B967-43AD-B8AB-95639F0C2EA4}" srcOrd="0" destOrd="0" presId="urn:microsoft.com/office/officeart/2005/8/layout/orgChart1"/>
    <dgm:cxn modelId="{1B48E497-69C0-4663-9436-8220F92D73FC}" type="presParOf" srcId="{076720F9-D295-4DFA-9E68-61A6B54CA57A}" destId="{7FA138EA-2374-482C-B774-BA514DF31403}" srcOrd="1" destOrd="0" presId="urn:microsoft.com/office/officeart/2005/8/layout/orgChart1"/>
    <dgm:cxn modelId="{C58C8C99-E843-4B38-B2FD-8AE86EF58118}" type="presParOf" srcId="{1A4A94FC-5F10-43EE-B1E1-1A8FA51649FD}" destId="{6A5615EB-CDA4-43B5-B365-C24E56CC9168}" srcOrd="1" destOrd="0" presId="urn:microsoft.com/office/officeart/2005/8/layout/orgChart1"/>
    <dgm:cxn modelId="{B98FA6E3-987F-4388-A14A-4FB060EDB630}" type="presParOf" srcId="{1A4A94FC-5F10-43EE-B1E1-1A8FA51649FD}" destId="{8DFB8541-4560-4743-B378-51A4E4291C6F}" srcOrd="2" destOrd="0" presId="urn:microsoft.com/office/officeart/2005/8/layout/orgChart1"/>
    <dgm:cxn modelId="{BDECE082-616E-4621-9EE1-8DB13E4F4313}" type="presParOf" srcId="{ADE51D90-E0B8-4504-B930-FE4B74C878B8}" destId="{60113BD0-E18F-451F-B30B-B613BA1A179F}" srcOrd="2" destOrd="0" presId="urn:microsoft.com/office/officeart/2005/8/layout/orgChart1"/>
    <dgm:cxn modelId="{A1EE17BB-6D7C-4F2E-BD13-DF0C0D43CEFD}" type="presParOf" srcId="{ADE51D90-E0B8-4504-B930-FE4B74C878B8}" destId="{53968F53-41F1-4900-AABF-F6E9A9903003}" srcOrd="3" destOrd="0" presId="urn:microsoft.com/office/officeart/2005/8/layout/orgChart1"/>
    <dgm:cxn modelId="{993A5B03-4C4E-4870-B7D4-6872F62831C4}" type="presParOf" srcId="{53968F53-41F1-4900-AABF-F6E9A9903003}" destId="{84028222-CFDF-4A43-841E-E845588B1021}" srcOrd="0" destOrd="0" presId="urn:microsoft.com/office/officeart/2005/8/layout/orgChart1"/>
    <dgm:cxn modelId="{F0D8273E-FE41-4202-A0C3-B63C14AA0B61}" type="presParOf" srcId="{84028222-CFDF-4A43-841E-E845588B1021}" destId="{C4796AB3-96E1-46F6-A1F4-AA4C1713F4EE}" srcOrd="0" destOrd="0" presId="urn:microsoft.com/office/officeart/2005/8/layout/orgChart1"/>
    <dgm:cxn modelId="{1AA965F5-261C-4DDF-BD93-050ADC86B5B4}" type="presParOf" srcId="{84028222-CFDF-4A43-841E-E845588B1021}" destId="{2EEBB4D7-7E0D-4CD1-9B1B-CAFEC22FBF3B}" srcOrd="1" destOrd="0" presId="urn:microsoft.com/office/officeart/2005/8/layout/orgChart1"/>
    <dgm:cxn modelId="{9C7BF906-C5E3-49F8-87CD-FEBE595EF284}" type="presParOf" srcId="{53968F53-41F1-4900-AABF-F6E9A9903003}" destId="{7611C819-8E74-462E-92C6-3512C79EFF0C}" srcOrd="1" destOrd="0" presId="urn:microsoft.com/office/officeart/2005/8/layout/orgChart1"/>
    <dgm:cxn modelId="{04C4E8C9-DCA6-4E2D-960D-09D3BE14C64E}" type="presParOf" srcId="{53968F53-41F1-4900-AABF-F6E9A9903003}" destId="{8B476D06-6997-4818-B3AF-2BD827C08E27}" srcOrd="2" destOrd="0" presId="urn:microsoft.com/office/officeart/2005/8/layout/orgChart1"/>
    <dgm:cxn modelId="{C435F772-00B5-4D00-AF94-E754DF25077B}" type="presParOf" srcId="{ADE51D90-E0B8-4504-B930-FE4B74C878B8}" destId="{D22A5715-F078-4BEE-BE21-C40B7D35B01F}" srcOrd="4" destOrd="0" presId="urn:microsoft.com/office/officeart/2005/8/layout/orgChart1"/>
    <dgm:cxn modelId="{A7D2B204-1426-49CF-947A-B3A1F7007DD6}" type="presParOf" srcId="{ADE51D90-E0B8-4504-B930-FE4B74C878B8}" destId="{64ED3A4B-7F43-4BA4-834E-4BF53F6783E1}" srcOrd="5" destOrd="0" presId="urn:microsoft.com/office/officeart/2005/8/layout/orgChart1"/>
    <dgm:cxn modelId="{7CB4F657-2D82-4E44-8F0A-8B539DAD8E79}" type="presParOf" srcId="{64ED3A4B-7F43-4BA4-834E-4BF53F6783E1}" destId="{5E997C24-3E31-4151-8F2E-D8115D064C34}" srcOrd="0" destOrd="0" presId="urn:microsoft.com/office/officeart/2005/8/layout/orgChart1"/>
    <dgm:cxn modelId="{57E9BC5A-1EC5-4353-B22A-35B292B9CED2}" type="presParOf" srcId="{5E997C24-3E31-4151-8F2E-D8115D064C34}" destId="{F8958ED2-BF3D-4774-A8B1-F6BD1DB3CE4C}" srcOrd="0" destOrd="0" presId="urn:microsoft.com/office/officeart/2005/8/layout/orgChart1"/>
    <dgm:cxn modelId="{6464EC44-C08D-44AF-879B-0E26218B7630}" type="presParOf" srcId="{5E997C24-3E31-4151-8F2E-D8115D064C34}" destId="{378FEEE5-D6BC-4A7B-9390-76D868CC2772}" srcOrd="1" destOrd="0" presId="urn:microsoft.com/office/officeart/2005/8/layout/orgChart1"/>
    <dgm:cxn modelId="{57B6F38E-7F32-42E0-84D0-67456936C3BC}" type="presParOf" srcId="{64ED3A4B-7F43-4BA4-834E-4BF53F6783E1}" destId="{F06C2C9B-CFFB-4E4A-BCAD-2787F6CBD8BD}" srcOrd="1" destOrd="0" presId="urn:microsoft.com/office/officeart/2005/8/layout/orgChart1"/>
    <dgm:cxn modelId="{A6D2A441-DD3C-49B9-9073-45516579C3CF}" type="presParOf" srcId="{64ED3A4B-7F43-4BA4-834E-4BF53F6783E1}" destId="{7F44A31D-5912-4CF6-8160-CB6C91D53ADA}" srcOrd="2" destOrd="0" presId="urn:microsoft.com/office/officeart/2005/8/layout/orgChart1"/>
    <dgm:cxn modelId="{DC1F92F7-8A93-4EAD-B576-A7D26F596BC3}" type="presParOf" srcId="{ADE51D90-E0B8-4504-B930-FE4B74C878B8}" destId="{26360C51-34B1-4E90-B60E-A429EFEED0C0}" srcOrd="6" destOrd="0" presId="urn:microsoft.com/office/officeart/2005/8/layout/orgChart1"/>
    <dgm:cxn modelId="{B015BF13-8056-444E-85B1-CD93F7E75A41}" type="presParOf" srcId="{ADE51D90-E0B8-4504-B930-FE4B74C878B8}" destId="{CC7A2A3F-E490-4003-8477-8E9B47A4AEC2}" srcOrd="7" destOrd="0" presId="urn:microsoft.com/office/officeart/2005/8/layout/orgChart1"/>
    <dgm:cxn modelId="{504D511A-C2A7-4465-A8CE-377047B2F25A}" type="presParOf" srcId="{CC7A2A3F-E490-4003-8477-8E9B47A4AEC2}" destId="{D4143B6D-FBC3-4FE2-A3DB-87F001C54E27}" srcOrd="0" destOrd="0" presId="urn:microsoft.com/office/officeart/2005/8/layout/orgChart1"/>
    <dgm:cxn modelId="{06F1F19C-AFB7-48E4-A86B-B0DC13796CBB}" type="presParOf" srcId="{D4143B6D-FBC3-4FE2-A3DB-87F001C54E27}" destId="{FFC3A28A-AC1C-4F7D-8E57-1E4250E07AE8}" srcOrd="0" destOrd="0" presId="urn:microsoft.com/office/officeart/2005/8/layout/orgChart1"/>
    <dgm:cxn modelId="{E8F99229-4A00-46E8-BB5F-FDEDE9AC0D76}" type="presParOf" srcId="{D4143B6D-FBC3-4FE2-A3DB-87F001C54E27}" destId="{FC4925F0-07F4-4400-8F53-1184F5551CEA}" srcOrd="1" destOrd="0" presId="urn:microsoft.com/office/officeart/2005/8/layout/orgChart1"/>
    <dgm:cxn modelId="{ED513D8C-9A62-48BD-9A07-85AC0FBE0087}" type="presParOf" srcId="{CC7A2A3F-E490-4003-8477-8E9B47A4AEC2}" destId="{E1A1A60F-96A8-4433-AF79-C5D2DA6E9CD1}" srcOrd="1" destOrd="0" presId="urn:microsoft.com/office/officeart/2005/8/layout/orgChart1"/>
    <dgm:cxn modelId="{37ACA736-38AB-44B1-8260-37F42069F6CC}" type="presParOf" srcId="{CC7A2A3F-E490-4003-8477-8E9B47A4AEC2}" destId="{5B5C65D5-DCAC-4ED6-A913-15BD65E43DC0}" srcOrd="2" destOrd="0" presId="urn:microsoft.com/office/officeart/2005/8/layout/orgChart1"/>
    <dgm:cxn modelId="{BC0E58C6-7F57-4F78-90E6-A6F84A544845}" type="presParOf" srcId="{849C55E7-8E62-4468-9261-7CEA3CBED322}" destId="{C2D02F87-DB3D-4C79-83F9-CA6F86322E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77B9-969F-4D0C-8C6C-7F03EC8FD893}">
      <dsp:nvSpPr>
        <dsp:cNvPr id="0" name=""/>
        <dsp:cNvSpPr/>
      </dsp:nvSpPr>
      <dsp:spPr>
        <a:xfrm>
          <a:off x="0" y="109924"/>
          <a:ext cx="2330979" cy="1398587"/>
        </a:xfrm>
        <a:prstGeom prst="rect">
          <a:avLst/>
        </a:prstGeom>
        <a:solidFill>
          <a:srgbClr val="EAAA2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White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86.6%</a:t>
          </a:r>
        </a:p>
      </dsp:txBody>
      <dsp:txXfrm>
        <a:off x="0" y="109924"/>
        <a:ext cx="2330979" cy="1398587"/>
      </dsp:txXfrm>
    </dsp:sp>
    <dsp:sp modelId="{6F120055-954D-4555-B72D-A533E8C80805}">
      <dsp:nvSpPr>
        <dsp:cNvPr id="0" name=""/>
        <dsp:cNvSpPr/>
      </dsp:nvSpPr>
      <dsp:spPr>
        <a:xfrm>
          <a:off x="2564076" y="109924"/>
          <a:ext cx="2330979" cy="1398587"/>
        </a:xfrm>
        <a:prstGeom prst="rect">
          <a:avLst/>
        </a:prstGeom>
        <a:solidFill>
          <a:srgbClr val="1B35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American Indian/ Alaska Native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5.3%</a:t>
          </a:r>
        </a:p>
      </dsp:txBody>
      <dsp:txXfrm>
        <a:off x="2564076" y="109924"/>
        <a:ext cx="2330979" cy="1398587"/>
      </dsp:txXfrm>
    </dsp:sp>
    <dsp:sp modelId="{88D52276-2979-460D-8EFC-2CA2999CA36B}">
      <dsp:nvSpPr>
        <dsp:cNvPr id="0" name=""/>
        <dsp:cNvSpPr/>
      </dsp:nvSpPr>
      <dsp:spPr>
        <a:xfrm>
          <a:off x="5128153" y="109924"/>
          <a:ext cx="2330979" cy="1398587"/>
        </a:xfrm>
        <a:prstGeom prst="rect">
          <a:avLst/>
        </a:prstGeom>
        <a:solidFill>
          <a:srgbClr val="31619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4.6% are foreign born</a:t>
          </a:r>
        </a:p>
      </dsp:txBody>
      <dsp:txXfrm>
        <a:off x="5128153" y="109924"/>
        <a:ext cx="2330979" cy="1398587"/>
      </dsp:txXfrm>
    </dsp:sp>
    <dsp:sp modelId="{3BB33D8F-2D36-48EB-9403-3F57142D051F}">
      <dsp:nvSpPr>
        <dsp:cNvPr id="0" name=""/>
        <dsp:cNvSpPr/>
      </dsp:nvSpPr>
      <dsp:spPr>
        <a:xfrm>
          <a:off x="2569951" y="1770490"/>
          <a:ext cx="2330979" cy="1398587"/>
        </a:xfrm>
        <a:prstGeom prst="rect">
          <a:avLst/>
        </a:prstGeom>
        <a:solidFill>
          <a:srgbClr val="EAAA2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6.7% speak a language other than English at home</a:t>
          </a:r>
        </a:p>
      </dsp:txBody>
      <dsp:txXfrm>
        <a:off x="2569951" y="1770490"/>
        <a:ext cx="2330979" cy="1398587"/>
      </dsp:txXfrm>
    </dsp:sp>
    <dsp:sp modelId="{3A5D2D3E-097B-4C46-9361-46235B26A0B9}">
      <dsp:nvSpPr>
        <dsp:cNvPr id="0" name=""/>
        <dsp:cNvSpPr/>
      </dsp:nvSpPr>
      <dsp:spPr>
        <a:xfrm>
          <a:off x="13379" y="1722365"/>
          <a:ext cx="2330979" cy="1398587"/>
        </a:xfrm>
        <a:prstGeom prst="rect">
          <a:avLst/>
        </a:prstGeom>
        <a:solidFill>
          <a:srgbClr val="31619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Hispanic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4.6%</a:t>
          </a:r>
        </a:p>
      </dsp:txBody>
      <dsp:txXfrm>
        <a:off x="13379" y="1722365"/>
        <a:ext cx="2330979" cy="1398587"/>
      </dsp:txXfrm>
    </dsp:sp>
    <dsp:sp modelId="{2CD69135-8D8B-46F7-8492-A8B02E9C479B}">
      <dsp:nvSpPr>
        <dsp:cNvPr id="0" name=""/>
        <dsp:cNvSpPr/>
      </dsp:nvSpPr>
      <dsp:spPr>
        <a:xfrm>
          <a:off x="5128153" y="1741609"/>
          <a:ext cx="2330979" cy="1398587"/>
        </a:xfrm>
        <a:prstGeom prst="rect">
          <a:avLst/>
        </a:prstGeom>
        <a:solidFill>
          <a:srgbClr val="1B35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7.7% are living with a disability under age 65 </a:t>
          </a:r>
        </a:p>
      </dsp:txBody>
      <dsp:txXfrm>
        <a:off x="5128153" y="1741609"/>
        <a:ext cx="2330979" cy="1398587"/>
      </dsp:txXfrm>
    </dsp:sp>
    <dsp:sp modelId="{6C0B6F7D-3FC6-419C-AFF1-57A093FBFD66}">
      <dsp:nvSpPr>
        <dsp:cNvPr id="0" name=""/>
        <dsp:cNvSpPr/>
      </dsp:nvSpPr>
      <dsp:spPr>
        <a:xfrm>
          <a:off x="1282038" y="3373295"/>
          <a:ext cx="2330979" cy="1398587"/>
        </a:xfrm>
        <a:prstGeom prst="rect">
          <a:avLst/>
        </a:prstGeom>
        <a:solidFill>
          <a:srgbClr val="1B35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16.7% age 65 and older</a:t>
          </a:r>
        </a:p>
      </dsp:txBody>
      <dsp:txXfrm>
        <a:off x="1282038" y="3373295"/>
        <a:ext cx="2330979" cy="1398587"/>
      </dsp:txXfrm>
    </dsp:sp>
    <dsp:sp modelId="{AD56BCC3-1B1C-4177-9262-877FCCC555AD}">
      <dsp:nvSpPr>
        <dsp:cNvPr id="0" name=""/>
        <dsp:cNvSpPr/>
      </dsp:nvSpPr>
      <dsp:spPr>
        <a:xfrm>
          <a:off x="3846115" y="3373295"/>
          <a:ext cx="2330979" cy="1398587"/>
        </a:xfrm>
        <a:prstGeom prst="rect">
          <a:avLst/>
        </a:prstGeom>
        <a:solidFill>
          <a:srgbClr val="316195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79% are employed</a:t>
          </a:r>
        </a:p>
      </dsp:txBody>
      <dsp:txXfrm>
        <a:off x="3846115" y="3373295"/>
        <a:ext cx="2330979" cy="1398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60C51-34B1-4E90-B60E-A429EFEED0C0}">
      <dsp:nvSpPr>
        <dsp:cNvPr id="0" name=""/>
        <dsp:cNvSpPr/>
      </dsp:nvSpPr>
      <dsp:spPr>
        <a:xfrm>
          <a:off x="4744720" y="2598153"/>
          <a:ext cx="3716094" cy="42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0"/>
              </a:lnTo>
              <a:lnTo>
                <a:pt x="3716094" y="214980"/>
              </a:lnTo>
              <a:lnTo>
                <a:pt x="3716094" y="4299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A5715-F078-4BEE-BE21-C40B7D35B01F}">
      <dsp:nvSpPr>
        <dsp:cNvPr id="0" name=""/>
        <dsp:cNvSpPr/>
      </dsp:nvSpPr>
      <dsp:spPr>
        <a:xfrm>
          <a:off x="4744720" y="2598153"/>
          <a:ext cx="1238698" cy="42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0"/>
              </a:lnTo>
              <a:lnTo>
                <a:pt x="1238698" y="214980"/>
              </a:lnTo>
              <a:lnTo>
                <a:pt x="1238698" y="4299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13BD0-E18F-451F-B30B-B613BA1A179F}">
      <dsp:nvSpPr>
        <dsp:cNvPr id="0" name=""/>
        <dsp:cNvSpPr/>
      </dsp:nvSpPr>
      <dsp:spPr>
        <a:xfrm>
          <a:off x="3506021" y="2598153"/>
          <a:ext cx="1238698" cy="429961"/>
        </a:xfrm>
        <a:custGeom>
          <a:avLst/>
          <a:gdLst/>
          <a:ahLst/>
          <a:cxnLst/>
          <a:rect l="0" t="0" r="0" b="0"/>
          <a:pathLst>
            <a:path>
              <a:moveTo>
                <a:pt x="1238698" y="0"/>
              </a:moveTo>
              <a:lnTo>
                <a:pt x="1238698" y="214980"/>
              </a:lnTo>
              <a:lnTo>
                <a:pt x="0" y="214980"/>
              </a:lnTo>
              <a:lnTo>
                <a:pt x="0" y="4299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E6964-6C75-4C6D-B7C7-9D83402C8D1A}">
      <dsp:nvSpPr>
        <dsp:cNvPr id="0" name=""/>
        <dsp:cNvSpPr/>
      </dsp:nvSpPr>
      <dsp:spPr>
        <a:xfrm>
          <a:off x="1028625" y="2598153"/>
          <a:ext cx="3716094" cy="429961"/>
        </a:xfrm>
        <a:custGeom>
          <a:avLst/>
          <a:gdLst/>
          <a:ahLst/>
          <a:cxnLst/>
          <a:rect l="0" t="0" r="0" b="0"/>
          <a:pathLst>
            <a:path>
              <a:moveTo>
                <a:pt x="3716094" y="0"/>
              </a:moveTo>
              <a:lnTo>
                <a:pt x="3716094" y="214980"/>
              </a:lnTo>
              <a:lnTo>
                <a:pt x="0" y="214980"/>
              </a:lnTo>
              <a:lnTo>
                <a:pt x="0" y="4299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A905C-6121-4843-97C1-838DCF45DB4A}">
      <dsp:nvSpPr>
        <dsp:cNvPr id="0" name=""/>
        <dsp:cNvSpPr/>
      </dsp:nvSpPr>
      <dsp:spPr>
        <a:xfrm>
          <a:off x="3721002" y="1574436"/>
          <a:ext cx="2047434" cy="1023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Cultural Food Initiative</a:t>
          </a:r>
        </a:p>
      </dsp:txBody>
      <dsp:txXfrm>
        <a:off x="3721002" y="1574436"/>
        <a:ext cx="2047434" cy="1023717"/>
      </dsp:txXfrm>
    </dsp:sp>
    <dsp:sp modelId="{F16F927E-B967-43AD-B8AB-95639F0C2EA4}">
      <dsp:nvSpPr>
        <dsp:cNvPr id="0" name=""/>
        <dsp:cNvSpPr/>
      </dsp:nvSpPr>
      <dsp:spPr>
        <a:xfrm>
          <a:off x="4908" y="3028115"/>
          <a:ext cx="2047434" cy="1023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Translation Library</a:t>
          </a:r>
        </a:p>
      </dsp:txBody>
      <dsp:txXfrm>
        <a:off x="4908" y="3028115"/>
        <a:ext cx="2047434" cy="1023717"/>
      </dsp:txXfrm>
    </dsp:sp>
    <dsp:sp modelId="{C4796AB3-96E1-46F6-A1F4-AA4C1713F4EE}">
      <dsp:nvSpPr>
        <dsp:cNvPr id="0" name=""/>
        <dsp:cNvSpPr/>
      </dsp:nvSpPr>
      <dsp:spPr>
        <a:xfrm>
          <a:off x="2482304" y="3028115"/>
          <a:ext cx="2047434" cy="102371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Translated Signs</a:t>
          </a:r>
        </a:p>
      </dsp:txBody>
      <dsp:txXfrm>
        <a:off x="2482304" y="3028115"/>
        <a:ext cx="2047434" cy="1023717"/>
      </dsp:txXfrm>
    </dsp:sp>
    <dsp:sp modelId="{F8958ED2-BF3D-4774-A8B1-F6BD1DB3CE4C}">
      <dsp:nvSpPr>
        <dsp:cNvPr id="0" name=""/>
        <dsp:cNvSpPr/>
      </dsp:nvSpPr>
      <dsp:spPr>
        <a:xfrm>
          <a:off x="4959700" y="3028115"/>
          <a:ext cx="2047434" cy="1023717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Meaningful Food Lists</a:t>
          </a:r>
        </a:p>
      </dsp:txBody>
      <dsp:txXfrm>
        <a:off x="4959700" y="3028115"/>
        <a:ext cx="2047434" cy="1023717"/>
      </dsp:txXfrm>
    </dsp:sp>
    <dsp:sp modelId="{FFC3A28A-AC1C-4F7D-8E57-1E4250E07AE8}">
      <dsp:nvSpPr>
        <dsp:cNvPr id="0" name=""/>
        <dsp:cNvSpPr/>
      </dsp:nvSpPr>
      <dsp:spPr>
        <a:xfrm>
          <a:off x="7437096" y="3028115"/>
          <a:ext cx="2047434" cy="1023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to Use a Food Pantry Videos</a:t>
          </a:r>
        </a:p>
      </dsp:txBody>
      <dsp:txXfrm>
        <a:off x="7437096" y="3028115"/>
        <a:ext cx="2047434" cy="102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6289-70C2-9ACC-331F-48ADCF98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52CE-ADE3-F44C-C436-F73CC58EE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FEA-91C4-5C7A-5C07-FCBD35AE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76DB4-C8A1-CC32-CC17-EC7688EF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54F2F-64BA-84C6-4C09-D2A7599F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53AA-25B1-738E-97EA-A1B21632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ACE84-33E0-576A-1CC5-8D12627CF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ECDB-7FCC-FAF7-1264-F4639E46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56C5-FC9B-3075-FDAE-3E7E930A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A3EC-A2DC-0793-4714-28190B89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B455D-C6B1-E847-6F42-1BD692179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12922-EAE2-9F1D-258E-9919D90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C069-2CB8-23FE-3005-2F81045C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F3DC-E929-B646-16BB-F36B33BC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DCF4-1ECD-CE9C-9ED9-F9055FA9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9D68-6867-FA0E-A27B-1AC48BBA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5D1-9256-5BFF-E349-24C99CE4C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377E-9AD8-C015-443F-4FC796FD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28D8-4C9F-BC63-6037-9CBAA3C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85BD-D85B-4BE7-8137-87CEC0FF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9857-7F9D-2E93-A15B-8BFEEBCF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D5A0-751B-C040-AD04-9A8B1C79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E0CC-F9FD-FAC0-8EDC-4D993494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32F2-5EA3-969B-3DAD-B6905743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1386-A165-3BF5-6D72-7A80AEF9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B26C-4A75-F839-0296-67E22A5E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76E7-53C8-3046-D077-1865BA86C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15EE5-12E4-9EC1-F1AF-F7F35ED3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462AF-AAC7-EEC4-E003-BD603D32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51BC9-4D32-C742-A515-8F099EE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D120-C268-BFB1-A140-6620F4ED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D66-8B4B-CB80-2BFD-63BE1909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0352-F6EA-6A75-6B61-A9B570DB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1AE9-F09C-CEBD-67F0-27FD4A0A5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19225-C4F1-592F-FF75-CFC8C363E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5E276-E68C-DD24-1D7E-F95F32137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77F85-0F68-CDF1-9064-6C4EF47B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FADA7-14AF-96B6-424F-A18DAE29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C09A6-A6AC-BF87-EE41-163229F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1DD0-C340-84E9-9EAA-500D897F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CA97D-EA5A-1442-7E1B-E9E170D0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A23B4-052E-EEE1-C3A1-ACB6E279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40063-FB80-B0EE-5FA6-9E1745F2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4833F-2649-F261-5BD8-33B9EFAA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51117-99A7-F84F-1DB0-36BC8323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A71D5-25DB-E4B6-2319-2EF402F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7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2171-4484-C5B6-14E2-95F7BBDF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8FE2B-36B2-9AC1-8E7E-0B51B0D3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7F0E9-F3C0-2A1C-D2B6-B2478A878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5583F-5162-F6E1-28C2-2C332AAC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63597-E080-051D-A2A1-054C98DB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C9FE5-4442-0480-28C8-54CA6F11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4CF-B123-B2E1-5905-F728F988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A7CB8-FACE-62BE-7395-1A3A3E9FF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3529D-C671-AE09-F97A-7ADB0DDD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F172D-A12F-37EC-19B0-0CA96C2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12F52-C14A-E070-9FC2-B384A691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E9682-AEA3-9A48-4E1F-20F3688B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3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8E482-09BF-AA3C-2384-32B81E16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FCEE-E840-0AEE-CCC4-0F4C5173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2C62-A5EB-C772-F621-38577F2B7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7F63-1CD5-4757-A9F9-4D4E8649A86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9127-E0D4-08EE-C1B6-E3DB95399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9C55-6B9F-476C-22DE-71ED87EB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F6E0-D413-42AE-80DB-F35B25144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g88Ju6nkc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blue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C2D6F0DB-7A53-C599-5CDF-B94A9B809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214" y="2367171"/>
            <a:ext cx="6582717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dirty="0">
                <a:latin typeface="Nunito Sans"/>
              </a:rPr>
              <a:t>Creating a </a:t>
            </a:r>
            <a:r>
              <a:rPr lang="en-US" sz="6600" dirty="0">
                <a:solidFill>
                  <a:srgbClr val="000000"/>
                </a:solidFill>
                <a:latin typeface="Nunito Sans"/>
              </a:rPr>
              <a:t>S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Sans"/>
              </a:rPr>
              <a:t>ense</a:t>
            </a:r>
            <a:r>
              <a:rPr lang="en-US" sz="6600" dirty="0">
                <a:latin typeface="Nunito Sans"/>
              </a:rPr>
              <a:t> </a:t>
            </a:r>
            <a:endParaRPr lang="en-US" sz="6600" dirty="0">
              <a:latin typeface="Nunito Sans" panose="00000500000000000000" pitchFamily="2" charset="0"/>
            </a:endParaRPr>
          </a:p>
          <a:p>
            <a:pPr algn="ctr"/>
            <a:r>
              <a:rPr lang="en-US" sz="6600" dirty="0">
                <a:latin typeface="Nunito Sans"/>
              </a:rPr>
              <a:t>of Belonging</a:t>
            </a:r>
            <a:endParaRPr lang="en-US" sz="6600" dirty="0"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6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color palette&#10;&#10;Description automatically generated with medium confidence">
            <a:extLst>
              <a:ext uri="{FF2B5EF4-FFF2-40B4-BE49-F238E27FC236}">
                <a16:creationId xmlns:a16="http://schemas.microsoft.com/office/drawing/2014/main" id="{A643630C-FFD8-7B3D-09CC-39B18BC2B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DF4AD6-3358-EC77-B53D-D719AE86B204}"/>
              </a:ext>
            </a:extLst>
          </p:cNvPr>
          <p:cNvSpPr txBox="1">
            <a:spLocks/>
          </p:cNvSpPr>
          <p:nvPr/>
        </p:nvSpPr>
        <p:spPr>
          <a:xfrm>
            <a:off x="101600" y="32279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Nunito Sans" panose="00000500000000000000" pitchFamily="2" charset="0"/>
              </a:rPr>
              <a:t>Translated Signs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149246"/>
            <a:ext cx="3528036" cy="490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07" y="1149246"/>
            <a:ext cx="3460161" cy="4926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86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9EF56906-4375-64C1-F733-2F017C0F0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" y="384048"/>
            <a:ext cx="6720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Meaningful Food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60" y="1915386"/>
            <a:ext cx="4270276" cy="4287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25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 with a black border&#10;&#10;Description automatically generated">
            <a:extLst>
              <a:ext uri="{FF2B5EF4-FFF2-40B4-BE49-F238E27FC236}">
                <a16:creationId xmlns:a16="http://schemas.microsoft.com/office/drawing/2014/main" id="{B9243EA6-71E9-BBD3-AA4A-043F470C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4F527-49CC-04F6-2231-A4DE967BE885}"/>
              </a:ext>
            </a:extLst>
          </p:cNvPr>
          <p:cNvSpPr txBox="1"/>
          <p:nvPr/>
        </p:nvSpPr>
        <p:spPr>
          <a:xfrm>
            <a:off x="529754" y="342088"/>
            <a:ext cx="975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unito Sans" panose="00000500000000000000" pitchFamily="2" charset="0"/>
              </a:rPr>
              <a:t>Discussion/Activity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728216"/>
            <a:ext cx="1050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Nunito Sans" panose="00000500000000000000" pitchFamily="2" charset="0"/>
              </a:rPr>
              <a:t>In your scenario, how could the pantry make sure they have access and feel welcomed?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Nunito Sans" panose="00000500000000000000" pitchFamily="2" charset="0"/>
              </a:rPr>
              <a:t>What could be ways that hinder creating that sense of belonging in your scenario?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Nunito Sans" panose="00000500000000000000" pitchFamily="2" charset="0"/>
              </a:rPr>
              <a:t>How are you creating a sense of belonging at your agency?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Nunito Sans" panose="00000500000000000000" pitchFamily="2" charset="0"/>
              </a:rPr>
              <a:t>What are ways you could implement and create a sense of belonging if you haven’t started yet?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 with a black border&#10;&#10;Description automatically generated">
            <a:extLst>
              <a:ext uri="{FF2B5EF4-FFF2-40B4-BE49-F238E27FC236}">
                <a16:creationId xmlns:a16="http://schemas.microsoft.com/office/drawing/2014/main" id="{B9243EA6-71E9-BBD3-AA4A-043F470C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4F527-49CC-04F6-2231-A4DE967BE885}"/>
              </a:ext>
            </a:extLst>
          </p:cNvPr>
          <p:cNvSpPr txBox="1"/>
          <p:nvPr/>
        </p:nvSpPr>
        <p:spPr>
          <a:xfrm>
            <a:off x="529754" y="342088"/>
            <a:ext cx="97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Things You Can Do!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728216"/>
            <a:ext cx="10506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Listen to the individuals you are serving: focus groups, surveys, 1:1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Get to know the individuals you are serving - create those relationships rather than just being a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Have different community resources do outreach at your location, or have other resources on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Have translated materials for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Recipe cards for certain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Food specific food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Making your pantry client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 Sans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and white symbols&#10;&#10;Description automatically generated">
            <a:extLst>
              <a:ext uri="{FF2B5EF4-FFF2-40B4-BE49-F238E27FC236}">
                <a16:creationId xmlns:a16="http://schemas.microsoft.com/office/drawing/2014/main" id="{921D2F67-FB56-2279-4F37-BF8C7677B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883" y="1838426"/>
            <a:ext cx="6728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unito Sans" panose="00000500000000000000" pitchFamily="2" charset="0"/>
              </a:rPr>
              <a:t>Questions?</a:t>
            </a:r>
          </a:p>
          <a:p>
            <a:endParaRPr lang="en-US" sz="32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Nunito Sans" panose="000005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5486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a wheat symbol&#10;&#10;Description automatically generated">
            <a:extLst>
              <a:ext uri="{FF2B5EF4-FFF2-40B4-BE49-F238E27FC236}">
                <a16:creationId xmlns:a16="http://schemas.microsoft.com/office/drawing/2014/main" id="{C7A473AF-42B6-89BA-5056-F5A49095A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095" y="1490008"/>
            <a:ext cx="558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Importance of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creating a sense of belonging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5920" y="1454912"/>
            <a:ext cx="5349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unito Sans" panose="00000500000000000000" pitchFamily="2" charset="0"/>
              </a:rPr>
              <a:t>Belonging is about being “seen” and “respected,” and stands in contrast to “othering,” a process that denies people recognition of their full humanity. </a:t>
            </a:r>
          </a:p>
          <a:p>
            <a:endParaRPr lang="en-US" sz="2400" dirty="0">
              <a:latin typeface="Nunito Sans" panose="00000500000000000000" pitchFamily="2" charset="0"/>
            </a:endParaRPr>
          </a:p>
          <a:p>
            <a:r>
              <a:rPr lang="en-US" sz="2400" dirty="0">
                <a:latin typeface="Nunito Sans" panose="00000500000000000000" pitchFamily="2" charset="0"/>
              </a:rPr>
              <a:t>Close your eyes and imagine</a:t>
            </a:r>
            <a:r>
              <a:rPr lang="en-US" sz="2400" dirty="0">
                <a:solidFill>
                  <a:schemeClr val="bg1"/>
                </a:solidFill>
                <a:latin typeface="Nunito Sans" panose="000005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864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yellow text&#10;&#10;Description automatically generated">
            <a:extLst>
              <a:ext uri="{FF2B5EF4-FFF2-40B4-BE49-F238E27FC236}">
                <a16:creationId xmlns:a16="http://schemas.microsoft.com/office/drawing/2014/main" id="{629BAC24-1521-59B0-1713-FD2CA3F3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pic>
        <p:nvPicPr>
          <p:cNvPr id="2" name="2g88Ju6nkc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7120" y="1107440"/>
            <a:ext cx="6933636" cy="39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yellow text&#10;&#10;Description automatically generated">
            <a:extLst>
              <a:ext uri="{FF2B5EF4-FFF2-40B4-BE49-F238E27FC236}">
                <a16:creationId xmlns:a16="http://schemas.microsoft.com/office/drawing/2014/main" id="{629BAC24-1521-59B0-1713-FD2CA3F31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336" y="274320"/>
            <a:ext cx="1113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unito Sans" panose="00000500000000000000" pitchFamily="2" charset="0"/>
              </a:rPr>
              <a:t>Diversity in North Dakota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4968783"/>
              </p:ext>
            </p:extLst>
          </p:nvPr>
        </p:nvGraphicFramePr>
        <p:xfrm>
          <a:off x="1735667" y="1133759"/>
          <a:ext cx="7459133" cy="488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002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 with a black border&#10;&#10;Description automatically generated">
            <a:extLst>
              <a:ext uri="{FF2B5EF4-FFF2-40B4-BE49-F238E27FC236}">
                <a16:creationId xmlns:a16="http://schemas.microsoft.com/office/drawing/2014/main" id="{B9243EA6-71E9-BBD3-AA4A-043F470C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4F527-49CC-04F6-2231-A4DE967BE885}"/>
              </a:ext>
            </a:extLst>
          </p:cNvPr>
          <p:cNvSpPr txBox="1"/>
          <p:nvPr/>
        </p:nvSpPr>
        <p:spPr>
          <a:xfrm>
            <a:off x="320040" y="291751"/>
            <a:ext cx="1029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unito Sans" panose="00000500000000000000" pitchFamily="2" charset="0"/>
              </a:rPr>
              <a:t>GPFB’s Work in Creating a Sense of Belonging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" y="1728216"/>
            <a:ext cx="10506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unito Sans" panose="00000500000000000000" pitchFamily="2" charset="0"/>
              </a:rPr>
              <a:t>Identifying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New American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Hispanic, Latino, Spanish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Indigenous/Tribal</a:t>
            </a:r>
          </a:p>
          <a:p>
            <a:r>
              <a:rPr lang="en-US" sz="2400" b="1" dirty="0">
                <a:latin typeface="Nunito Sans" panose="00000500000000000000" pitchFamily="2" charset="0"/>
              </a:rPr>
              <a:t>Data collection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anose="00000500000000000000" pitchFamily="2" charset="0"/>
              </a:rPr>
              <a:t>Community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9EF56906-4375-64C1-F733-2F017C0F0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" y="384048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Key Findings</a:t>
            </a:r>
            <a:endParaRPr lang="en-US" sz="4800" b="1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8" y="1785967"/>
            <a:ext cx="1060186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9EF56906-4375-64C1-F733-2F017C0F0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" y="384048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Barriers</a:t>
            </a:r>
            <a:endParaRPr lang="en-US" sz="4800" b="1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91" y="2166160"/>
            <a:ext cx="1053480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 with a black border&#10;&#10;Description automatically generated">
            <a:extLst>
              <a:ext uri="{FF2B5EF4-FFF2-40B4-BE49-F238E27FC236}">
                <a16:creationId xmlns:a16="http://schemas.microsoft.com/office/drawing/2014/main" id="{B9243EA6-71E9-BBD3-AA4A-043F470CD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4F527-49CC-04F6-2231-A4DE967BE885}"/>
              </a:ext>
            </a:extLst>
          </p:cNvPr>
          <p:cNvSpPr txBox="1"/>
          <p:nvPr/>
        </p:nvSpPr>
        <p:spPr>
          <a:xfrm>
            <a:off x="529754" y="342088"/>
            <a:ext cx="97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Resources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9826248"/>
              </p:ext>
            </p:extLst>
          </p:nvPr>
        </p:nvGraphicFramePr>
        <p:xfrm>
          <a:off x="1351279" y="957503"/>
          <a:ext cx="9489440" cy="562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78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le&#10;&#10;Description automatically generated">
            <a:extLst>
              <a:ext uri="{FF2B5EF4-FFF2-40B4-BE49-F238E27FC236}">
                <a16:creationId xmlns:a16="http://schemas.microsoft.com/office/drawing/2014/main" id="{9EF56906-4375-64C1-F733-2F017C0F0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888" y="384048"/>
            <a:ext cx="4153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anose="00000500000000000000" pitchFamily="2" charset="0"/>
              </a:rPr>
              <a:t>Translated Signs</a:t>
            </a:r>
            <a:endParaRPr lang="en-US" sz="4800" b="1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03" y="1443789"/>
            <a:ext cx="4400589" cy="2475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03" y="4129086"/>
            <a:ext cx="4400589" cy="2475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451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FB">
      <a:dk1>
        <a:srgbClr val="000000"/>
      </a:dk1>
      <a:lt1>
        <a:srgbClr val="FFFFFF"/>
      </a:lt1>
      <a:dk2>
        <a:srgbClr val="0A233F"/>
      </a:dk2>
      <a:lt2>
        <a:srgbClr val="F1EED8"/>
      </a:lt2>
      <a:accent1>
        <a:srgbClr val="1B355E"/>
      </a:accent1>
      <a:accent2>
        <a:srgbClr val="EAAA21"/>
      </a:accent2>
      <a:accent3>
        <a:srgbClr val="316195"/>
      </a:accent3>
      <a:accent4>
        <a:srgbClr val="0A233F"/>
      </a:accent4>
      <a:accent5>
        <a:srgbClr val="979899"/>
      </a:accent5>
      <a:accent6>
        <a:srgbClr val="FFD140"/>
      </a:accent6>
      <a:hlink>
        <a:srgbClr val="F1EED8"/>
      </a:hlink>
      <a:folHlink>
        <a:srgbClr val="EAAA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298</Words>
  <Application>Microsoft Office PowerPoint</Application>
  <PresentationFormat>Widescreen</PresentationFormat>
  <Paragraphs>60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Paulson</dc:creator>
  <cp:lastModifiedBy>Zoe Absey</cp:lastModifiedBy>
  <cp:revision>34</cp:revision>
  <dcterms:created xsi:type="dcterms:W3CDTF">2023-10-27T17:55:07Z</dcterms:created>
  <dcterms:modified xsi:type="dcterms:W3CDTF">2024-04-26T15:51:33Z</dcterms:modified>
</cp:coreProperties>
</file>